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media/image40.jpg" ContentType="image/jpeg"/>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notesSlides/notesSlide20.xml" ContentType="application/vnd.openxmlformats-officedocument.presentationml.notesSlide+xml"/>
  <Override PartName="/ppt/tags/tag38.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66" r:id="rId2"/>
  </p:sldMasterIdLst>
  <p:notesMasterIdLst>
    <p:notesMasterId r:id="rId48"/>
  </p:notesMasterIdLst>
  <p:handoutMasterIdLst>
    <p:handoutMasterId r:id="rId49"/>
  </p:handoutMasterIdLst>
  <p:sldIdLst>
    <p:sldId id="263" r:id="rId3"/>
    <p:sldId id="515" r:id="rId4"/>
    <p:sldId id="516" r:id="rId5"/>
    <p:sldId id="517" r:id="rId6"/>
    <p:sldId id="518" r:id="rId7"/>
    <p:sldId id="519" r:id="rId8"/>
    <p:sldId id="639" r:id="rId9"/>
    <p:sldId id="429" r:id="rId10"/>
    <p:sldId id="642" r:id="rId11"/>
    <p:sldId id="643" r:id="rId12"/>
    <p:sldId id="524" r:id="rId13"/>
    <p:sldId id="528" r:id="rId14"/>
    <p:sldId id="529" r:id="rId15"/>
    <p:sldId id="530" r:id="rId16"/>
    <p:sldId id="531" r:id="rId17"/>
    <p:sldId id="535" r:id="rId18"/>
    <p:sldId id="283" r:id="rId19"/>
    <p:sldId id="644" r:id="rId20"/>
    <p:sldId id="284" r:id="rId21"/>
    <p:sldId id="536" r:id="rId22"/>
    <p:sldId id="554" r:id="rId23"/>
    <p:sldId id="256" r:id="rId24"/>
    <p:sldId id="257" r:id="rId25"/>
    <p:sldId id="258" r:id="rId26"/>
    <p:sldId id="259" r:id="rId27"/>
    <p:sldId id="260" r:id="rId28"/>
    <p:sldId id="646" r:id="rId29"/>
    <p:sldId id="647" r:id="rId30"/>
    <p:sldId id="648" r:id="rId31"/>
    <p:sldId id="649" r:id="rId32"/>
    <p:sldId id="650" r:id="rId33"/>
    <p:sldId id="651" r:id="rId34"/>
    <p:sldId id="652" r:id="rId35"/>
    <p:sldId id="653" r:id="rId36"/>
    <p:sldId id="654" r:id="rId37"/>
    <p:sldId id="655" r:id="rId38"/>
    <p:sldId id="656" r:id="rId39"/>
    <p:sldId id="657" r:id="rId40"/>
    <p:sldId id="658" r:id="rId41"/>
    <p:sldId id="659" r:id="rId42"/>
    <p:sldId id="660" r:id="rId43"/>
    <p:sldId id="661" r:id="rId44"/>
    <p:sldId id="662" r:id="rId45"/>
    <p:sldId id="663" r:id="rId46"/>
    <p:sldId id="664" r:id="rId4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es Sherwood III" initials="CSIII" lastIdx="2" clrIdx="0"/>
  <p:cmAuthor id="1" name="Sonal Vasudev (PURE)" initials="Pure" lastIdx="1" clrIdx="1"/>
  <p:cmAuthor id="2" name="Andrea Johnsto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FFFFCC"/>
    <a:srgbClr val="1A559A"/>
    <a:srgbClr val="000099"/>
    <a:srgbClr val="008080"/>
    <a:srgbClr val="3D5AC3"/>
    <a:srgbClr val="FFFF99"/>
    <a:srgbClr val="CCFF99"/>
    <a:srgbClr val="CCFFCC"/>
    <a:srgbClr val="7AC1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6" autoAdjust="0"/>
    <p:restoredTop sz="87933" autoAdjust="0"/>
  </p:normalViewPr>
  <p:slideViewPr>
    <p:cSldViewPr>
      <p:cViewPr varScale="1">
        <p:scale>
          <a:sx n="61" d="100"/>
          <a:sy n="61" d="100"/>
        </p:scale>
        <p:origin x="1376" y="5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1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A59DC72-AC08-43FD-8B74-4810D7C763E7}" type="datetime3">
              <a:rPr lang="en-US" smtClean="0"/>
              <a:t>20 February 2024</a:t>
            </a:fld>
            <a:endParaRPr lang="en-US"/>
          </a:p>
        </p:txBody>
      </p:sp>
      <p:sp>
        <p:nvSpPr>
          <p:cNvPr id="4" name="Footer Placeholder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95F576C9-8BBC-4AF0-ACE8-68B66574E9E0}" type="slidenum">
              <a:rPr lang="en-US" smtClean="0"/>
              <a:t>‹#›</a:t>
            </a:fld>
            <a:endParaRPr lang="en-US"/>
          </a:p>
        </p:txBody>
      </p:sp>
    </p:spTree>
    <p:extLst>
      <p:ext uri="{BB962C8B-B14F-4D97-AF65-F5344CB8AC3E}">
        <p14:creationId xmlns:p14="http://schemas.microsoft.com/office/powerpoint/2010/main" val="151275213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0A3CA61-F9FB-4CAF-9D08-20FCC2FA1B79}" type="datetime3">
              <a:rPr lang="en-US" smtClean="0"/>
              <a:t>20 February 2024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C8307136-53C4-4991-96E4-E2C024D63526}" type="slidenum">
              <a:rPr lang="en-US" smtClean="0"/>
              <a:t>‹#›</a:t>
            </a:fld>
            <a:endParaRPr lang="en-US"/>
          </a:p>
        </p:txBody>
      </p:sp>
    </p:spTree>
    <p:extLst>
      <p:ext uri="{BB962C8B-B14F-4D97-AF65-F5344CB8AC3E}">
        <p14:creationId xmlns:p14="http://schemas.microsoft.com/office/powerpoint/2010/main" val="10560053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C0A3CA61-F9FB-4CAF-9D08-20FCC2FA1B79}" type="datetime3">
              <a:rPr lang="en-US" smtClean="0"/>
              <a:t>20 February 2024</a:t>
            </a:fld>
            <a:endParaRPr lang="en-US"/>
          </a:p>
        </p:txBody>
      </p:sp>
      <p:sp>
        <p:nvSpPr>
          <p:cNvPr id="5" name="Slide Number Placeholder 4"/>
          <p:cNvSpPr>
            <a:spLocks noGrp="1"/>
          </p:cNvSpPr>
          <p:nvPr>
            <p:ph type="sldNum" sz="quarter" idx="5"/>
          </p:nvPr>
        </p:nvSpPr>
        <p:spPr/>
        <p:txBody>
          <a:bodyPr/>
          <a:lstStyle/>
          <a:p>
            <a:fld id="{C8307136-53C4-4991-96E4-E2C024D63526}" type="slidenum">
              <a:rPr lang="en-US" smtClean="0"/>
              <a:t>1</a:t>
            </a:fld>
            <a:endParaRPr lang="en-US"/>
          </a:p>
        </p:txBody>
      </p:sp>
    </p:spTree>
    <p:extLst>
      <p:ext uri="{BB962C8B-B14F-4D97-AF65-F5344CB8AC3E}">
        <p14:creationId xmlns:p14="http://schemas.microsoft.com/office/powerpoint/2010/main" val="3515087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A4E93F-20A9-4EED-9AAE-C66E989AD57D}" type="slidenum">
              <a:rPr lang="en-GB" smtClean="0"/>
              <a:t>33</a:t>
            </a:fld>
            <a:endParaRPr lang="en-GB"/>
          </a:p>
        </p:txBody>
      </p:sp>
    </p:spTree>
    <p:extLst>
      <p:ext uri="{BB962C8B-B14F-4D97-AF65-F5344CB8AC3E}">
        <p14:creationId xmlns:p14="http://schemas.microsoft.com/office/powerpoint/2010/main" val="2147670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A4E93F-20A9-4EED-9AAE-C66E989AD57D}" type="slidenum">
              <a:rPr lang="en-GB" smtClean="0"/>
              <a:t>34</a:t>
            </a:fld>
            <a:endParaRPr lang="en-GB"/>
          </a:p>
        </p:txBody>
      </p:sp>
    </p:spTree>
    <p:extLst>
      <p:ext uri="{BB962C8B-B14F-4D97-AF65-F5344CB8AC3E}">
        <p14:creationId xmlns:p14="http://schemas.microsoft.com/office/powerpoint/2010/main" val="269248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A4E93F-20A9-4EED-9AAE-C66E989AD57D}" type="slidenum">
              <a:rPr lang="en-GB" smtClean="0"/>
              <a:t>36</a:t>
            </a:fld>
            <a:endParaRPr lang="en-GB"/>
          </a:p>
        </p:txBody>
      </p:sp>
    </p:spTree>
    <p:extLst>
      <p:ext uri="{BB962C8B-B14F-4D97-AF65-F5344CB8AC3E}">
        <p14:creationId xmlns:p14="http://schemas.microsoft.com/office/powerpoint/2010/main" val="2544806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A4E93F-20A9-4EED-9AAE-C66E989AD57D}" type="slidenum">
              <a:rPr lang="en-GB" smtClean="0"/>
              <a:t>37</a:t>
            </a:fld>
            <a:endParaRPr lang="en-GB"/>
          </a:p>
        </p:txBody>
      </p:sp>
    </p:spTree>
    <p:extLst>
      <p:ext uri="{BB962C8B-B14F-4D97-AF65-F5344CB8AC3E}">
        <p14:creationId xmlns:p14="http://schemas.microsoft.com/office/powerpoint/2010/main" val="3463836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A4E93F-20A9-4EED-9AAE-C66E989AD57D}" type="slidenum">
              <a:rPr lang="en-GB" smtClean="0"/>
              <a:t>38</a:t>
            </a:fld>
            <a:endParaRPr lang="en-GB"/>
          </a:p>
        </p:txBody>
      </p:sp>
    </p:spTree>
    <p:extLst>
      <p:ext uri="{BB962C8B-B14F-4D97-AF65-F5344CB8AC3E}">
        <p14:creationId xmlns:p14="http://schemas.microsoft.com/office/powerpoint/2010/main" val="1475763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A4E93F-20A9-4EED-9AAE-C66E989AD57D}" type="slidenum">
              <a:rPr lang="en-GB" smtClean="0"/>
              <a:t>39</a:t>
            </a:fld>
            <a:endParaRPr lang="en-GB"/>
          </a:p>
        </p:txBody>
      </p:sp>
    </p:spTree>
    <p:extLst>
      <p:ext uri="{BB962C8B-B14F-4D97-AF65-F5344CB8AC3E}">
        <p14:creationId xmlns:p14="http://schemas.microsoft.com/office/powerpoint/2010/main" val="3737923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A4E93F-20A9-4EED-9AAE-C66E989AD57D}" type="slidenum">
              <a:rPr lang="en-GB" smtClean="0"/>
              <a:t>40</a:t>
            </a:fld>
            <a:endParaRPr lang="en-GB"/>
          </a:p>
        </p:txBody>
      </p:sp>
    </p:spTree>
    <p:extLst>
      <p:ext uri="{BB962C8B-B14F-4D97-AF65-F5344CB8AC3E}">
        <p14:creationId xmlns:p14="http://schemas.microsoft.com/office/powerpoint/2010/main" val="4041107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A4E93F-20A9-4EED-9AAE-C66E989AD57D}" type="slidenum">
              <a:rPr lang="en-GB" smtClean="0"/>
              <a:t>41</a:t>
            </a:fld>
            <a:endParaRPr lang="en-GB"/>
          </a:p>
        </p:txBody>
      </p:sp>
    </p:spTree>
    <p:extLst>
      <p:ext uri="{BB962C8B-B14F-4D97-AF65-F5344CB8AC3E}">
        <p14:creationId xmlns:p14="http://schemas.microsoft.com/office/powerpoint/2010/main" val="2828798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A4E93F-20A9-4EED-9AAE-C66E989AD57D}" type="slidenum">
              <a:rPr lang="en-GB" smtClean="0"/>
              <a:t>42</a:t>
            </a:fld>
            <a:endParaRPr lang="en-GB"/>
          </a:p>
        </p:txBody>
      </p:sp>
    </p:spTree>
    <p:extLst>
      <p:ext uri="{BB962C8B-B14F-4D97-AF65-F5344CB8AC3E}">
        <p14:creationId xmlns:p14="http://schemas.microsoft.com/office/powerpoint/2010/main" val="1989322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A4E93F-20A9-4EED-9AAE-C66E989AD57D}" type="slidenum">
              <a:rPr lang="en-GB" smtClean="0"/>
              <a:t>43</a:t>
            </a:fld>
            <a:endParaRPr lang="en-GB"/>
          </a:p>
        </p:txBody>
      </p:sp>
    </p:spTree>
    <p:extLst>
      <p:ext uri="{BB962C8B-B14F-4D97-AF65-F5344CB8AC3E}">
        <p14:creationId xmlns:p14="http://schemas.microsoft.com/office/powerpoint/2010/main" val="537797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data 3"/>
          <p:cNvSpPr>
            <a:spLocks noGrp="1"/>
          </p:cNvSpPr>
          <p:nvPr>
            <p:ph type="dt" idx="10"/>
          </p:nvPr>
        </p:nvSpPr>
        <p:spPr/>
        <p:txBody>
          <a:bodyPr/>
          <a:lstStyle/>
          <a:p>
            <a:fld id="{C0A3CA61-F9FB-4CAF-9D08-20FCC2FA1B79}" type="datetime3">
              <a:rPr lang="en-US" smtClean="0"/>
              <a:t>20 February 2024</a:t>
            </a:fld>
            <a:endParaRPr lang="en-US"/>
          </a:p>
        </p:txBody>
      </p:sp>
      <p:sp>
        <p:nvSpPr>
          <p:cNvPr id="5" name="Segnaposto numero diapositiva 4"/>
          <p:cNvSpPr>
            <a:spLocks noGrp="1"/>
          </p:cNvSpPr>
          <p:nvPr>
            <p:ph type="sldNum" sz="quarter" idx="11"/>
          </p:nvPr>
        </p:nvSpPr>
        <p:spPr/>
        <p:txBody>
          <a:bodyPr/>
          <a:lstStyle/>
          <a:p>
            <a:fld id="{C8307136-53C4-4991-96E4-E2C024D63526}" type="slidenum">
              <a:rPr lang="en-US" smtClean="0"/>
              <a:t>5</a:t>
            </a:fld>
            <a:endParaRPr lang="en-US"/>
          </a:p>
        </p:txBody>
      </p:sp>
    </p:spTree>
    <p:extLst>
      <p:ext uri="{BB962C8B-B14F-4D97-AF65-F5344CB8AC3E}">
        <p14:creationId xmlns:p14="http://schemas.microsoft.com/office/powerpoint/2010/main" val="2048252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A4E93F-20A9-4EED-9AAE-C66E989AD57D}" type="slidenum">
              <a:rPr lang="en-GB" smtClean="0"/>
              <a:t>44</a:t>
            </a:fld>
            <a:endParaRPr lang="en-GB"/>
          </a:p>
        </p:txBody>
      </p:sp>
    </p:spTree>
    <p:extLst>
      <p:ext uri="{BB962C8B-B14F-4D97-AF65-F5344CB8AC3E}">
        <p14:creationId xmlns:p14="http://schemas.microsoft.com/office/powerpoint/2010/main" val="369854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A4E93F-20A9-4EED-9AAE-C66E989AD57D}" type="slidenum">
              <a:rPr lang="en-GB" smtClean="0"/>
              <a:t>45</a:t>
            </a:fld>
            <a:endParaRPr lang="en-GB"/>
          </a:p>
        </p:txBody>
      </p:sp>
    </p:spTree>
    <p:extLst>
      <p:ext uri="{BB962C8B-B14F-4D97-AF65-F5344CB8AC3E}">
        <p14:creationId xmlns:p14="http://schemas.microsoft.com/office/powerpoint/2010/main" val="1600674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1968132-2281-4180-A322-9F6288285B10}" type="slidenum">
              <a:rPr lang="it-IT" smtClean="0">
                <a:latin typeface="Arial" pitchFamily="34" charset="0"/>
              </a:rPr>
              <a:pPr/>
              <a:t>7</a:t>
            </a:fld>
            <a:endParaRPr lang="it-IT">
              <a:latin typeface="Arial" pitchFamily="34" charset="0"/>
            </a:endParaRPr>
          </a:p>
        </p:txBody>
      </p:sp>
      <p:sp>
        <p:nvSpPr>
          <p:cNvPr id="87043" name="Segnaposto immagine diapositiva 1"/>
          <p:cNvSpPr>
            <a:spLocks noGrp="1" noRot="1" noChangeAspect="1" noTextEdit="1"/>
          </p:cNvSpPr>
          <p:nvPr>
            <p:ph type="sldImg"/>
          </p:nvPr>
        </p:nvSpPr>
        <p:spPr>
          <a:xfrm>
            <a:off x="917575" y="744538"/>
            <a:ext cx="4962525" cy="3722687"/>
          </a:xfrm>
          <a:ln/>
        </p:spPr>
      </p:sp>
      <p:sp>
        <p:nvSpPr>
          <p:cNvPr id="87044" name="Segnaposto note 2"/>
          <p:cNvSpPr>
            <a:spLocks noGrp="1"/>
          </p:cNvSpPr>
          <p:nvPr>
            <p:ph type="body" idx="1"/>
          </p:nvPr>
        </p:nvSpPr>
        <p:spPr>
          <a:xfrm>
            <a:off x="906357" y="4716877"/>
            <a:ext cx="4984962" cy="4465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80" tIns="44040" rIns="88080" bIns="44040"/>
          <a:lstStyle/>
          <a:p>
            <a:pPr eaLnBrk="1" hangingPunct="1"/>
            <a:endParaRPr lang="it-IT">
              <a:latin typeface="Arial" pitchFamily="34" charset="0"/>
            </a:endParaRPr>
          </a:p>
        </p:txBody>
      </p:sp>
    </p:spTree>
    <p:extLst>
      <p:ext uri="{BB962C8B-B14F-4D97-AF65-F5344CB8AC3E}">
        <p14:creationId xmlns:p14="http://schemas.microsoft.com/office/powerpoint/2010/main" val="1214146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7204D56-27C2-4B25-8377-811691716D87}" type="slidenum">
              <a:rPr lang="it-IT" smtClean="0"/>
              <a:t>11</a:t>
            </a:fld>
            <a:endParaRPr lang="it-IT"/>
          </a:p>
        </p:txBody>
      </p:sp>
    </p:spTree>
    <p:extLst>
      <p:ext uri="{BB962C8B-B14F-4D97-AF65-F5344CB8AC3E}">
        <p14:creationId xmlns:p14="http://schemas.microsoft.com/office/powerpoint/2010/main" val="136098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C0A3CA61-F9FB-4CAF-9D08-20FCC2FA1B79}" type="datetime3">
              <a:rPr lang="en-US" smtClean="0"/>
              <a:t>20 February 2024</a:t>
            </a:fld>
            <a:endParaRPr lang="en-US"/>
          </a:p>
        </p:txBody>
      </p:sp>
      <p:sp>
        <p:nvSpPr>
          <p:cNvPr id="5" name="Slide Number Placeholder 4"/>
          <p:cNvSpPr>
            <a:spLocks noGrp="1"/>
          </p:cNvSpPr>
          <p:nvPr>
            <p:ph type="sldNum" sz="quarter" idx="5"/>
          </p:nvPr>
        </p:nvSpPr>
        <p:spPr/>
        <p:txBody>
          <a:bodyPr/>
          <a:lstStyle/>
          <a:p>
            <a:fld id="{C8307136-53C4-4991-96E4-E2C024D63526}" type="slidenum">
              <a:rPr lang="en-US" smtClean="0"/>
              <a:t>27</a:t>
            </a:fld>
            <a:endParaRPr lang="en-US"/>
          </a:p>
        </p:txBody>
      </p:sp>
    </p:spTree>
    <p:extLst>
      <p:ext uri="{BB962C8B-B14F-4D97-AF65-F5344CB8AC3E}">
        <p14:creationId xmlns:p14="http://schemas.microsoft.com/office/powerpoint/2010/main" val="3053355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4A4E93F-20A9-4EED-9AAE-C66E989AD57D}" type="slidenum">
              <a:rPr lang="en-GB" smtClean="0"/>
              <a:t>28</a:t>
            </a:fld>
            <a:endParaRPr lang="en-GB"/>
          </a:p>
        </p:txBody>
      </p:sp>
    </p:spTree>
    <p:extLst>
      <p:ext uri="{BB962C8B-B14F-4D97-AF65-F5344CB8AC3E}">
        <p14:creationId xmlns:p14="http://schemas.microsoft.com/office/powerpoint/2010/main" val="4243325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A4E93F-20A9-4EED-9AAE-C66E989AD57D}" type="slidenum">
              <a:rPr lang="en-GB" smtClean="0"/>
              <a:t>29</a:t>
            </a:fld>
            <a:endParaRPr lang="en-GB"/>
          </a:p>
        </p:txBody>
      </p:sp>
    </p:spTree>
    <p:extLst>
      <p:ext uri="{BB962C8B-B14F-4D97-AF65-F5344CB8AC3E}">
        <p14:creationId xmlns:p14="http://schemas.microsoft.com/office/powerpoint/2010/main" val="251349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A4E93F-20A9-4EED-9AAE-C66E989AD57D}" type="slidenum">
              <a:rPr lang="en-GB" smtClean="0"/>
              <a:t>31</a:t>
            </a:fld>
            <a:endParaRPr lang="en-GB"/>
          </a:p>
        </p:txBody>
      </p:sp>
    </p:spTree>
    <p:extLst>
      <p:ext uri="{BB962C8B-B14F-4D97-AF65-F5344CB8AC3E}">
        <p14:creationId xmlns:p14="http://schemas.microsoft.com/office/powerpoint/2010/main" val="527882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A4E93F-20A9-4EED-9AAE-C66E989AD57D}" type="slidenum">
              <a:rPr lang="en-GB" smtClean="0"/>
              <a:t>32</a:t>
            </a:fld>
            <a:endParaRPr lang="en-GB"/>
          </a:p>
        </p:txBody>
      </p:sp>
    </p:spTree>
    <p:extLst>
      <p:ext uri="{BB962C8B-B14F-4D97-AF65-F5344CB8AC3E}">
        <p14:creationId xmlns:p14="http://schemas.microsoft.com/office/powerpoint/2010/main" val="1196577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2" name="Title 1"/>
          <p:cNvSpPr>
            <a:spLocks noGrp="1"/>
          </p:cNvSpPr>
          <p:nvPr>
            <p:ph type="ctrTitle"/>
          </p:nvPr>
        </p:nvSpPr>
        <p:spPr>
          <a:xfrm>
            <a:off x="304800" y="457201"/>
            <a:ext cx="8077200" cy="1295400"/>
          </a:xfrm>
        </p:spPr>
        <p:txBody>
          <a:bodyPr>
            <a:normAutofit/>
          </a:bodyPr>
          <a:lstStyle>
            <a:lvl1pPr algn="l">
              <a:defRPr sz="3000" cap="all" baseline="0"/>
            </a:lvl1pPr>
          </a:lstStyle>
          <a:p>
            <a:r>
              <a:rPr lang="en-US" dirty="0"/>
              <a:t>Click to edit Master title style</a:t>
            </a:r>
          </a:p>
        </p:txBody>
      </p:sp>
      <p:sp>
        <p:nvSpPr>
          <p:cNvPr id="3" name="Subtitle 2"/>
          <p:cNvSpPr>
            <a:spLocks noGrp="1"/>
          </p:cNvSpPr>
          <p:nvPr>
            <p:ph type="subTitle" idx="1"/>
          </p:nvPr>
        </p:nvSpPr>
        <p:spPr>
          <a:xfrm>
            <a:off x="304800" y="1828800"/>
            <a:ext cx="5943600" cy="3124200"/>
          </a:xfrm>
        </p:spPr>
        <p:txBody>
          <a:bodyPr anchor="t">
            <a:normAutofit/>
          </a:bodyPr>
          <a:lstStyle>
            <a:lvl1pPr marL="0" indent="0" algn="l">
              <a:buNone/>
              <a:defRPr sz="2400">
                <a:solidFill>
                  <a:schemeClr val="tx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3936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25"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08092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ftr" sz="quarter" idx="10"/>
          </p:nvPr>
        </p:nvSpPr>
        <p:spPr>
          <a:xfrm>
            <a:off x="5334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314AE4F7-F4C2-4D5D-8A86-BEF3CC9966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7220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276999"/>
          </a:xfrm>
          <a:prstGeom prst="rect">
            <a:avLst/>
          </a:prstGeom>
        </p:spPr>
        <p:txBody>
          <a:bodyPr wrap="square" lIns="0" tIns="0" rIns="0" bIns="0">
            <a:spAutoFit/>
          </a:bodyPr>
          <a:lstStyle>
            <a:lvl1pPr>
              <a:defRPr/>
            </a:lvl1pPr>
          </a:lstStyle>
          <a:p>
            <a:endParaRPr/>
          </a:p>
        </p:txBody>
      </p:sp>
    </p:spTree>
    <p:extLst>
      <p:ext uri="{BB962C8B-B14F-4D97-AF65-F5344CB8AC3E}">
        <p14:creationId xmlns:p14="http://schemas.microsoft.com/office/powerpoint/2010/main" val="463552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56501" y="209599"/>
            <a:ext cx="8430999" cy="330860"/>
          </a:xfrm>
          <a:prstGeom prst="rect">
            <a:avLst/>
          </a:prstGeom>
        </p:spPr>
        <p:txBody>
          <a:bodyPr lIns="0" tIns="0" rIns="0" bIns="0"/>
          <a:lstStyle>
            <a:lvl1pPr algn="r">
              <a:defRPr sz="1613" b="0" i="0" baseline="0">
                <a:solidFill>
                  <a:schemeClr val="bg1"/>
                </a:solidFill>
                <a:latin typeface="CorinNew" panose="00000400000000000000" pitchFamily="2" charset="0"/>
                <a:ea typeface="Arial" charset="0"/>
                <a:cs typeface="Arial" charset="0"/>
              </a:defRPr>
            </a:lvl1pPr>
          </a:lstStyle>
          <a:p>
            <a:pPr rtl="0"/>
            <a:endParaRPr dirty="0"/>
          </a:p>
        </p:txBody>
      </p:sp>
      <p:sp>
        <p:nvSpPr>
          <p:cNvPr id="3" name="Holder 3"/>
          <p:cNvSpPr>
            <a:spLocks noGrp="1"/>
          </p:cNvSpPr>
          <p:nvPr>
            <p:ph type="body" idx="1"/>
          </p:nvPr>
        </p:nvSpPr>
        <p:spPr/>
        <p:txBody>
          <a:bodyPr lIns="0" tIns="0" rIns="0" bIns="0"/>
          <a:lstStyle>
            <a:lvl1pPr>
              <a:defRPr/>
            </a:lvl1pPr>
          </a:lstStyle>
          <a:p>
            <a:endParaRPr/>
          </a:p>
        </p:txBody>
      </p:sp>
    </p:spTree>
    <p:custDataLst>
      <p:tags r:id="rId1"/>
    </p:custDataLst>
    <p:extLst>
      <p:ext uri="{BB962C8B-B14F-4D97-AF65-F5344CB8AC3E}">
        <p14:creationId xmlns:p14="http://schemas.microsoft.com/office/powerpoint/2010/main" val="1913502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56501" y="209599"/>
            <a:ext cx="8430999" cy="330860"/>
          </a:xfrm>
          <a:prstGeom prst="rect">
            <a:avLst/>
          </a:prstGeom>
        </p:spPr>
        <p:txBody>
          <a:bodyPr lIns="0" tIns="0" rIns="0" bIns="0"/>
          <a:lstStyle>
            <a:lvl1pPr algn="r">
              <a:defRPr sz="1613" b="0" i="0" baseline="0">
                <a:solidFill>
                  <a:schemeClr val="bg1"/>
                </a:solidFill>
                <a:latin typeface="CorinNew" panose="00000400000000000000" pitchFamily="2" charset="0"/>
                <a:ea typeface="Arial" charset="0"/>
                <a:cs typeface="Arial" charset="0"/>
              </a:defRPr>
            </a:lvl1pPr>
          </a:lstStyle>
          <a:p>
            <a:pPr rtl="0"/>
            <a:endParaRPr dirty="0"/>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Tree>
    <p:extLst>
      <p:ext uri="{BB962C8B-B14F-4D97-AF65-F5344CB8AC3E}">
        <p14:creationId xmlns:p14="http://schemas.microsoft.com/office/powerpoint/2010/main" val="171629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Holder 3"/>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2/20/2024</a:t>
            </a:fld>
            <a:endParaRPr lang="en-US"/>
          </a:p>
        </p:txBody>
      </p:sp>
      <p:sp>
        <p:nvSpPr>
          <p:cNvPr id="5" name="Holder 5"/>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6" name="Holder 2"/>
          <p:cNvSpPr>
            <a:spLocks noGrp="1"/>
          </p:cNvSpPr>
          <p:nvPr>
            <p:ph type="title"/>
          </p:nvPr>
        </p:nvSpPr>
        <p:spPr>
          <a:xfrm>
            <a:off x="381001" y="609600"/>
            <a:ext cx="8430999" cy="330860"/>
          </a:xfrm>
          <a:prstGeom prst="rect">
            <a:avLst/>
          </a:prstGeom>
        </p:spPr>
        <p:txBody>
          <a:bodyPr lIns="0" tIns="0" rIns="0" bIns="0"/>
          <a:lstStyle>
            <a:lvl1pPr algn="r">
              <a:defRPr sz="1613" b="0" i="0">
                <a:solidFill>
                  <a:schemeClr val="bg1"/>
                </a:solidFill>
                <a:latin typeface="Arial" charset="0"/>
                <a:ea typeface="Arial" charset="0"/>
                <a:cs typeface="Arial" charset="0"/>
              </a:defRPr>
            </a:lvl1pPr>
          </a:lstStyle>
          <a:p>
            <a:pPr rtl="0"/>
            <a:endParaRPr dirty="0"/>
          </a:p>
        </p:txBody>
      </p:sp>
    </p:spTree>
    <p:extLst>
      <p:ext uri="{BB962C8B-B14F-4D97-AF65-F5344CB8AC3E}">
        <p14:creationId xmlns:p14="http://schemas.microsoft.com/office/powerpoint/2010/main" val="1765979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59995" y="0"/>
            <a:ext cx="8784590" cy="720090"/>
          </a:xfrm>
          <a:custGeom>
            <a:avLst/>
            <a:gdLst/>
            <a:ahLst/>
            <a:cxnLst/>
            <a:rect l="l" t="t" r="r" b="b"/>
            <a:pathLst>
              <a:path w="8784590" h="720090">
                <a:moveTo>
                  <a:pt x="0" y="720001"/>
                </a:moveTo>
                <a:lnTo>
                  <a:pt x="8784005" y="720001"/>
                </a:lnTo>
                <a:lnTo>
                  <a:pt x="8784005" y="0"/>
                </a:lnTo>
                <a:lnTo>
                  <a:pt x="0" y="0"/>
                </a:lnTo>
                <a:lnTo>
                  <a:pt x="0" y="720001"/>
                </a:lnTo>
                <a:close/>
              </a:path>
            </a:pathLst>
          </a:custGeom>
          <a:solidFill>
            <a:srgbClr val="414042"/>
          </a:solidFill>
        </p:spPr>
        <p:txBody>
          <a:bodyPr wrap="square" lIns="0" tIns="0" rIns="0" bIns="0" rtlCol="0"/>
          <a:lstStyle/>
          <a:p>
            <a:endParaRPr sz="1350"/>
          </a:p>
        </p:txBody>
      </p:sp>
      <p:sp>
        <p:nvSpPr>
          <p:cNvPr id="18" name="bk object 18"/>
          <p:cNvSpPr/>
          <p:nvPr/>
        </p:nvSpPr>
        <p:spPr>
          <a:xfrm>
            <a:off x="1" y="0"/>
            <a:ext cx="360045" cy="720090"/>
          </a:xfrm>
          <a:custGeom>
            <a:avLst/>
            <a:gdLst/>
            <a:ahLst/>
            <a:cxnLst/>
            <a:rect l="l" t="t" r="r" b="b"/>
            <a:pathLst>
              <a:path w="360045" h="720090">
                <a:moveTo>
                  <a:pt x="0" y="720001"/>
                </a:moveTo>
                <a:lnTo>
                  <a:pt x="359994" y="720001"/>
                </a:lnTo>
                <a:lnTo>
                  <a:pt x="359994" y="0"/>
                </a:lnTo>
                <a:lnTo>
                  <a:pt x="0" y="0"/>
                </a:lnTo>
                <a:lnTo>
                  <a:pt x="0" y="720001"/>
                </a:lnTo>
                <a:close/>
              </a:path>
            </a:pathLst>
          </a:custGeom>
          <a:solidFill>
            <a:srgbClr val="87C540"/>
          </a:solidFill>
        </p:spPr>
        <p:txBody>
          <a:bodyPr wrap="square" lIns="0" tIns="0" rIns="0" bIns="0" rtlCol="0"/>
          <a:lstStyle/>
          <a:p>
            <a:endParaRPr sz="135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139036"/>
            <a:ext cx="928250" cy="471989"/>
          </a:xfrm>
          <a:prstGeom prst="rect">
            <a:avLst/>
          </a:prstGeom>
        </p:spPr>
      </p:pic>
    </p:spTree>
    <p:extLst>
      <p:ext uri="{BB962C8B-B14F-4D97-AF65-F5344CB8AC3E}">
        <p14:creationId xmlns:p14="http://schemas.microsoft.com/office/powerpoint/2010/main" val="2436774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Content Placeholder 2"/>
          <p:cNvSpPr>
            <a:spLocks noGrp="1"/>
          </p:cNvSpPr>
          <p:nvPr>
            <p:ph sz="half" idx="11"/>
          </p:nvPr>
        </p:nvSpPr>
        <p:spPr>
          <a:xfrm>
            <a:off x="457200" y="1676403"/>
            <a:ext cx="8305800" cy="830997"/>
          </a:xfrm>
        </p:spPr>
        <p:txBody>
          <a:bodyPr/>
          <a:lstStyle>
            <a:lvl1pPr marL="257175" indent="-257175">
              <a:buClr>
                <a:srgbClr val="97BF0F"/>
              </a:buClr>
              <a:buFont typeface="Wingdings" charset="2"/>
              <a:buChar char="§"/>
              <a:defRPr sz="1350">
                <a:latin typeface="Arial" charset="0"/>
                <a:ea typeface="Arial" charset="0"/>
                <a:cs typeface="Arial" charset="0"/>
              </a:defRPr>
            </a:lvl1pPr>
            <a:lvl2pPr marL="600075" indent="-257175">
              <a:buClr>
                <a:srgbClr val="97BF0F"/>
              </a:buClr>
              <a:buFont typeface="Wingdings" charset="2"/>
              <a:buChar char="§"/>
              <a:defRPr sz="1350">
                <a:latin typeface="Arial" charset="0"/>
                <a:ea typeface="Arial" charset="0"/>
                <a:cs typeface="Arial" charset="0"/>
              </a:defRPr>
            </a:lvl2pPr>
            <a:lvl3pPr marL="942975" indent="-257175">
              <a:buClr>
                <a:srgbClr val="97BF0F"/>
              </a:buClr>
              <a:buFont typeface="Wingdings" charset="2"/>
              <a:buChar char="§"/>
              <a:defRPr sz="1350">
                <a:latin typeface="Arial" charset="0"/>
                <a:ea typeface="Arial" charset="0"/>
                <a:cs typeface="Arial" charset="0"/>
              </a:defRPr>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7" name="Holder 2"/>
          <p:cNvSpPr>
            <a:spLocks noGrp="1"/>
          </p:cNvSpPr>
          <p:nvPr>
            <p:ph type="title"/>
          </p:nvPr>
        </p:nvSpPr>
        <p:spPr>
          <a:xfrm>
            <a:off x="356501" y="209599"/>
            <a:ext cx="8430999" cy="330860"/>
          </a:xfrm>
          <a:prstGeom prst="rect">
            <a:avLst/>
          </a:prstGeom>
        </p:spPr>
        <p:txBody>
          <a:bodyPr lIns="0" tIns="0" rIns="0" bIns="0"/>
          <a:lstStyle>
            <a:lvl1pPr algn="r">
              <a:defRPr sz="1350" b="1" i="0" baseline="0">
                <a:solidFill>
                  <a:schemeClr val="bg1"/>
                </a:solidFill>
                <a:latin typeface="Arial" charset="0"/>
                <a:ea typeface="Arial" charset="0"/>
                <a:cs typeface="Arial" charset="0"/>
              </a:defRPr>
            </a:lvl1pPr>
          </a:lstStyle>
          <a:p>
            <a:pPr rtl="0"/>
            <a:endParaRPr dirty="0"/>
          </a:p>
        </p:txBody>
      </p:sp>
    </p:spTree>
    <p:extLst>
      <p:ext uri="{BB962C8B-B14F-4D97-AF65-F5344CB8AC3E}">
        <p14:creationId xmlns:p14="http://schemas.microsoft.com/office/powerpoint/2010/main" val="2120023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Photo Selection">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9"/>
            <a:ext cx="9144000" cy="6857465"/>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69"/>
            <a:ext cx="9144000" cy="6857465"/>
          </a:xfrm>
          <a:prstGeom prst="rect">
            <a:avLst/>
          </a:prstGeom>
        </p:spPr>
      </p:pic>
      <p:sp>
        <p:nvSpPr>
          <p:cNvPr id="11" name="Picture Placeholder 10"/>
          <p:cNvSpPr>
            <a:spLocks noGrp="1"/>
          </p:cNvSpPr>
          <p:nvPr>
            <p:ph type="pic" sz="quarter" idx="11"/>
          </p:nvPr>
        </p:nvSpPr>
        <p:spPr>
          <a:xfrm>
            <a:off x="6553200" y="1905000"/>
            <a:ext cx="1371600" cy="1371600"/>
          </a:xfrm>
          <a:prstGeom prst="ellipse">
            <a:avLst/>
          </a:prstGeom>
        </p:spPr>
        <p:txBody>
          <a:bodyPr>
            <a:normAutofit/>
          </a:bodyPr>
          <a:lstStyle>
            <a:lvl1pPr marL="0" indent="0" algn="ctr">
              <a:buNone/>
              <a:defRPr sz="1050" baseline="0"/>
            </a:lvl1pPr>
          </a:lstStyle>
          <a:p>
            <a:endParaRPr lang="en-US" dirty="0"/>
          </a:p>
        </p:txBody>
      </p:sp>
      <p:sp>
        <p:nvSpPr>
          <p:cNvPr id="13" name="Picture Placeholder 10"/>
          <p:cNvSpPr>
            <a:spLocks noGrp="1"/>
          </p:cNvSpPr>
          <p:nvPr>
            <p:ph type="pic" sz="quarter" idx="12"/>
          </p:nvPr>
        </p:nvSpPr>
        <p:spPr>
          <a:xfrm>
            <a:off x="7010400" y="3352800"/>
            <a:ext cx="1752600" cy="1752600"/>
          </a:xfrm>
          <a:prstGeom prst="ellipse">
            <a:avLst/>
          </a:prstGeom>
        </p:spPr>
        <p:txBody>
          <a:bodyPr>
            <a:normAutofit/>
          </a:bodyPr>
          <a:lstStyle>
            <a:lvl1pPr marL="0" indent="0" algn="ctr">
              <a:buNone/>
              <a:defRPr sz="1050"/>
            </a:lvl1pPr>
          </a:lstStyle>
          <a:p>
            <a:endParaRPr lang="en-US" dirty="0"/>
          </a:p>
        </p:txBody>
      </p:sp>
      <p:sp>
        <p:nvSpPr>
          <p:cNvPr id="14" name="Picture Placeholder 10"/>
          <p:cNvSpPr>
            <a:spLocks noGrp="1"/>
          </p:cNvSpPr>
          <p:nvPr>
            <p:ph type="pic" sz="quarter" idx="13"/>
          </p:nvPr>
        </p:nvSpPr>
        <p:spPr>
          <a:xfrm>
            <a:off x="5105400" y="4419600"/>
            <a:ext cx="1981200" cy="1981200"/>
          </a:xfrm>
          <a:prstGeom prst="ellipse">
            <a:avLst/>
          </a:prstGeom>
        </p:spPr>
        <p:txBody>
          <a:bodyPr>
            <a:normAutofit/>
          </a:bodyPr>
          <a:lstStyle>
            <a:lvl1pPr marL="0" indent="0" algn="ctr">
              <a:buNone/>
              <a:defRPr sz="1050"/>
            </a:lvl1pPr>
          </a:lstStyle>
          <a:p>
            <a:endParaRPr lang="en-US" dirty="0"/>
          </a:p>
        </p:txBody>
      </p:sp>
      <p:sp>
        <p:nvSpPr>
          <p:cNvPr id="2" name="Title 1"/>
          <p:cNvSpPr>
            <a:spLocks noGrp="1"/>
          </p:cNvSpPr>
          <p:nvPr>
            <p:ph type="ctrTitle"/>
          </p:nvPr>
        </p:nvSpPr>
        <p:spPr>
          <a:xfrm>
            <a:off x="304800" y="457201"/>
            <a:ext cx="8077200" cy="1295400"/>
          </a:xfrm>
        </p:spPr>
        <p:txBody>
          <a:bodyPr>
            <a:normAutofit/>
          </a:bodyPr>
          <a:lstStyle>
            <a:lvl1pPr algn="l">
              <a:defRPr sz="3000" cap="all" baseline="0"/>
            </a:lvl1pPr>
          </a:lstStyle>
          <a:p>
            <a:r>
              <a:rPr lang="en-US" dirty="0"/>
              <a:t>Click to edit Master title style</a:t>
            </a:r>
          </a:p>
        </p:txBody>
      </p:sp>
      <p:sp>
        <p:nvSpPr>
          <p:cNvPr id="3" name="Subtitle 2"/>
          <p:cNvSpPr>
            <a:spLocks noGrp="1"/>
          </p:cNvSpPr>
          <p:nvPr>
            <p:ph type="subTitle" idx="1"/>
          </p:nvPr>
        </p:nvSpPr>
        <p:spPr>
          <a:xfrm>
            <a:off x="304800" y="1828800"/>
            <a:ext cx="5943600" cy="3124200"/>
          </a:xfrm>
        </p:spPr>
        <p:txBody>
          <a:bodyPr anchor="t">
            <a:normAutofit/>
          </a:bodyPr>
          <a:lstStyle>
            <a:lvl1pPr marL="0" indent="0" algn="l">
              <a:buNone/>
              <a:defRPr sz="2400">
                <a:solidFill>
                  <a:schemeClr val="tx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7186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25476"/>
          </a:xfrm>
        </p:spPr>
        <p:txBody>
          <a:bodyPr/>
          <a:lstStyle/>
          <a:p>
            <a:r>
              <a:rPr lang="en-US" dirty="0"/>
              <a:t>Click to edit Master title style</a:t>
            </a:r>
          </a:p>
        </p:txBody>
      </p:sp>
      <p:sp>
        <p:nvSpPr>
          <p:cNvPr id="3" name="Content Placeholder 2"/>
          <p:cNvSpPr>
            <a:spLocks noGrp="1"/>
          </p:cNvSpPr>
          <p:nvPr>
            <p:ph idx="1"/>
          </p:nvPr>
        </p:nvSpPr>
        <p:spPr>
          <a:xfrm>
            <a:off x="457200" y="1371603"/>
            <a:ext cx="8229600" cy="4495799"/>
          </a:xfrm>
        </p:spPr>
        <p:txBody>
          <a:bodyPr/>
          <a:lstStyle>
            <a:lvl1pPr>
              <a:defRPr>
                <a:latin typeface="+mn-lt"/>
              </a:defRPr>
            </a:lvl1pPr>
            <a:lvl2pPr marL="557213" marR="0" indent="-214313" algn="l" defTabSz="685800" rtl="0" eaLnBrk="1" fontAlgn="auto" latinLnBrk="0" hangingPunct="1">
              <a:lnSpc>
                <a:spcPct val="100000"/>
              </a:lnSpc>
              <a:spcBef>
                <a:spcPct val="20000"/>
              </a:spcBef>
              <a:spcAft>
                <a:spcPts val="0"/>
              </a:spcAft>
              <a:buClr>
                <a:srgbClr val="7AC142"/>
              </a:buClr>
              <a:buSzPct val="70000"/>
              <a:buFont typeface="Arial" panose="020B0604020202020204" pitchFamily="34" charset="0"/>
              <a:buChar char="•"/>
              <a:tabLst/>
              <a:defRPr>
                <a:latin typeface="+mn-lt"/>
              </a:defRPr>
            </a:lvl2pPr>
            <a:lvl3pPr>
              <a:defRPr>
                <a:latin typeface="+mn-lt"/>
              </a:defRPr>
            </a:lvl3pPr>
            <a:lvl4pPr>
              <a:defRPr>
                <a:latin typeface="+mn-lt"/>
              </a:defRPr>
            </a:lvl4pPr>
            <a:lvl5pPr>
              <a:tabLst/>
              <a:defRPr>
                <a:latin typeface="+mn-lt"/>
              </a:defRPr>
            </a:lvl5pPr>
            <a:lvl6pPr marL="1971675" indent="-257175">
              <a:buFont typeface="Arial" panose="020B0604020202020204" pitchFamily="34" charset="0"/>
              <a:buChar char="•"/>
              <a:defRPr baseline="0"/>
            </a:lvl6pPr>
            <a:lvl7pPr>
              <a:defRPr baseline="0"/>
            </a:lvl7pPr>
            <a:lvl8pPr marL="2657475" indent="-257175">
              <a:buClr>
                <a:srgbClr val="7AC142"/>
              </a:buClr>
              <a:buSzPct val="70000"/>
              <a:buFont typeface="Arial" panose="020B0604020202020204" pitchFamily="34" charset="0"/>
              <a:buChar char="•"/>
              <a:defRPr baseline="0"/>
            </a:lvl8pPr>
            <a:lvl9pPr>
              <a:buClr>
                <a:srgbClr val="7AC142"/>
              </a:buClr>
              <a:buSzPct val="7000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4"/>
            <a:endParaRPr lang="en-US" dirty="0"/>
          </a:p>
          <a:p>
            <a:pPr lvl="4"/>
            <a:endParaRPr lang="en-US" dirty="0"/>
          </a:p>
        </p:txBody>
      </p:sp>
      <p:sp>
        <p:nvSpPr>
          <p:cNvPr id="4" name="Date Placeholder 3"/>
          <p:cNvSpPr>
            <a:spLocks noGrp="1"/>
          </p:cNvSpPr>
          <p:nvPr>
            <p:ph type="dt" sz="half" idx="10"/>
          </p:nvPr>
        </p:nvSpPr>
        <p:spPr>
          <a:xfrm>
            <a:off x="457200" y="5943600"/>
            <a:ext cx="2133600" cy="304800"/>
          </a:xfrm>
        </p:spPr>
        <p:txBody>
          <a:bodyPr anchor="b"/>
          <a:lstStyle/>
          <a:p>
            <a:fld id="{0197E5C5-425B-485F-89C6-583795F5E7F3}" type="datetime3">
              <a:rPr lang="en-US" smtClean="0"/>
              <a:t>20 February 2024</a:t>
            </a:fld>
            <a:endParaRPr lang="en-US" dirty="0"/>
          </a:p>
        </p:txBody>
      </p:sp>
      <p:sp>
        <p:nvSpPr>
          <p:cNvPr id="5" name="Slide Number Placeholder 4"/>
          <p:cNvSpPr>
            <a:spLocks noGrp="1"/>
          </p:cNvSpPr>
          <p:nvPr>
            <p:ph type="sldNum" sz="quarter" idx="11"/>
          </p:nvPr>
        </p:nvSpPr>
        <p:spPr>
          <a:xfrm>
            <a:off x="457200" y="6172200"/>
            <a:ext cx="2133600" cy="304800"/>
          </a:xfrm>
        </p:spPr>
        <p:txBody>
          <a:bodyPr anchor="t"/>
          <a:lstStyle/>
          <a:p>
            <a:r>
              <a:rPr lang="en-US" dirty="0"/>
              <a:t>Slide </a:t>
            </a:r>
            <a:fld id="{40023430-8FB6-4195-8E6C-6C51E7A15778}" type="slidenum">
              <a:rPr lang="en-US" smtClean="0"/>
              <a:pPr/>
              <a:t>‹#›</a:t>
            </a:fld>
            <a:endParaRPr lang="en-US" dirty="0"/>
          </a:p>
        </p:txBody>
      </p:sp>
    </p:spTree>
    <p:extLst>
      <p:ext uri="{BB962C8B-B14F-4D97-AF65-F5344CB8AC3E}">
        <p14:creationId xmlns:p14="http://schemas.microsoft.com/office/powerpoint/2010/main" val="301852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371600"/>
            <a:ext cx="4040188" cy="639762"/>
          </a:xfrm>
        </p:spPr>
        <p:txBody>
          <a:bodyPr anchor="ctr">
            <a:noAutofit/>
          </a:bodyPr>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011362"/>
            <a:ext cx="4040188" cy="385603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371600"/>
            <a:ext cx="4041775" cy="639762"/>
          </a:xfrm>
        </p:spPr>
        <p:txBody>
          <a:bodyPr anchor="ctr">
            <a:normAutofit/>
          </a:bodyPr>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011362"/>
            <a:ext cx="4041775" cy="385603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197E5C5-425B-485F-89C6-583795F5E7F3}" type="datetime3">
              <a:rPr lang="en-US" smtClean="0"/>
              <a:t>20 February 2024</a:t>
            </a:fld>
            <a:endParaRPr lang="en-US"/>
          </a:p>
        </p:txBody>
      </p:sp>
      <p:sp>
        <p:nvSpPr>
          <p:cNvPr id="8" name="Slide Number Placeholder 7"/>
          <p:cNvSpPr>
            <a:spLocks noGrp="1"/>
          </p:cNvSpPr>
          <p:nvPr>
            <p:ph type="sldNum" sz="quarter" idx="11"/>
          </p:nvPr>
        </p:nvSpPr>
        <p:spPr/>
        <p:txBody>
          <a:bodyPr/>
          <a:lstStyle/>
          <a:p>
            <a:r>
              <a:rPr lang="en-US" dirty="0"/>
              <a:t>Slide </a:t>
            </a:r>
            <a:fld id="{40023430-8FB6-4195-8E6C-6C51E7A15778}" type="slidenum">
              <a:rPr lang="en-US" smtClean="0"/>
              <a:pPr/>
              <a:t>‹#›</a:t>
            </a:fld>
            <a:endParaRPr lang="en-US" dirty="0"/>
          </a:p>
        </p:txBody>
      </p:sp>
    </p:spTree>
    <p:extLst>
      <p:ext uri="{BB962C8B-B14F-4D97-AF65-F5344CB8AC3E}">
        <p14:creationId xmlns:p14="http://schemas.microsoft.com/office/powerpoint/2010/main" val="322625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5334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EE8855EB-7576-41F1-9286-D6C760059A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7244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1206501" y="376238"/>
            <a:ext cx="7480300" cy="927100"/>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9812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4114800"/>
            <a:ext cx="3810000" cy="1981200"/>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10063107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2"/>
            <a:ext cx="4038600" cy="4530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2"/>
            <a:ext cx="4038600" cy="4530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Footer Placeholder 4"/>
          <p:cNvSpPr>
            <a:spLocks noGrp="1" noChangeArrowheads="1"/>
          </p:cNvSpPr>
          <p:nvPr>
            <p:ph type="ftr" sz="quarter" idx="10"/>
          </p:nvPr>
        </p:nvSpPr>
        <p:spPr>
          <a:xfrm>
            <a:off x="5334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225D2A51-973B-4999-BCE8-C983837CB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50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25"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3503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6624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2" name="Title Placeholder 1"/>
          <p:cNvSpPr>
            <a:spLocks noGrp="1"/>
          </p:cNvSpPr>
          <p:nvPr>
            <p:ph type="title"/>
          </p:nvPr>
        </p:nvSpPr>
        <p:spPr>
          <a:xfrm>
            <a:off x="457200" y="533400"/>
            <a:ext cx="8229600" cy="62547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71601"/>
            <a:ext cx="8229600" cy="4495800"/>
          </a:xfrm>
          <a:prstGeom prst="rect">
            <a:avLst/>
          </a:prstGeom>
        </p:spPr>
        <p:txBody>
          <a:bodyPr vert="horz" lIns="91440" tIns="45720" rIns="91440" bIns="45720" rtlCol="0">
            <a:normAutofit/>
          </a:bodyPr>
          <a:lstStyle/>
          <a:p>
            <a:pPr lvl="0"/>
            <a:r>
              <a:rPr lang="en-US" dirty="0"/>
              <a:t>Standard text</a:t>
            </a:r>
          </a:p>
          <a:p>
            <a:pPr lvl="1"/>
            <a:r>
              <a:rPr lang="en-US" dirty="0"/>
              <a:t>First level bullets</a:t>
            </a:r>
          </a:p>
          <a:p>
            <a:pPr lvl="2"/>
            <a:r>
              <a:rPr lang="en-US" dirty="0"/>
              <a:t>Second level</a:t>
            </a:r>
          </a:p>
          <a:p>
            <a:pPr lvl="3"/>
            <a:r>
              <a:rPr lang="en-US" dirty="0"/>
              <a:t>Third level</a:t>
            </a:r>
          </a:p>
          <a:p>
            <a:pPr lvl="4"/>
            <a:r>
              <a:rPr lang="en-US" dirty="0"/>
              <a:t>Fourth level</a:t>
            </a:r>
          </a:p>
          <a:p>
            <a:pPr lvl="5"/>
            <a:r>
              <a:rPr lang="en-US" dirty="0"/>
              <a:t>Fifth level</a:t>
            </a:r>
          </a:p>
          <a:p>
            <a:pPr lvl="6"/>
            <a:r>
              <a:rPr lang="en-US" dirty="0"/>
              <a:t>Sixth level</a:t>
            </a:r>
          </a:p>
          <a:p>
            <a:pPr lvl="7"/>
            <a:r>
              <a:rPr lang="en-US" dirty="0"/>
              <a:t>Seventh level</a:t>
            </a:r>
          </a:p>
          <a:p>
            <a:pPr lvl="8"/>
            <a:r>
              <a:rPr lang="en-US" dirty="0"/>
              <a:t>Eighth level</a:t>
            </a:r>
          </a:p>
        </p:txBody>
      </p:sp>
      <p:sp>
        <p:nvSpPr>
          <p:cNvPr id="5" name="Date Placeholder 4"/>
          <p:cNvSpPr>
            <a:spLocks noGrp="1"/>
          </p:cNvSpPr>
          <p:nvPr>
            <p:ph type="dt" sz="half" idx="2"/>
          </p:nvPr>
        </p:nvSpPr>
        <p:spPr>
          <a:xfrm>
            <a:off x="457200" y="6019800"/>
            <a:ext cx="2133600" cy="228600"/>
          </a:xfrm>
          <a:prstGeom prst="rect">
            <a:avLst/>
          </a:prstGeom>
        </p:spPr>
        <p:txBody>
          <a:bodyPr vert="horz" lIns="91440" tIns="45720" rIns="91440" bIns="45720" rtlCol="0" anchor="ctr"/>
          <a:lstStyle>
            <a:lvl1pPr algn="l">
              <a:defRPr sz="900" b="1">
                <a:solidFill>
                  <a:schemeClr val="tx1"/>
                </a:solidFill>
              </a:defRPr>
            </a:lvl1pPr>
          </a:lstStyle>
          <a:p>
            <a:fld id="{0197E5C5-425B-485F-89C6-583795F5E7F3}" type="datetime3">
              <a:rPr lang="en-US" smtClean="0"/>
              <a:pPr/>
              <a:t>20 February 2024</a:t>
            </a:fld>
            <a:endParaRPr lang="en-US" dirty="0"/>
          </a:p>
        </p:txBody>
      </p:sp>
      <p:sp>
        <p:nvSpPr>
          <p:cNvPr id="6" name="Slide Number Placeholder 5"/>
          <p:cNvSpPr>
            <a:spLocks noGrp="1"/>
          </p:cNvSpPr>
          <p:nvPr>
            <p:ph type="sldNum" sz="quarter" idx="4"/>
          </p:nvPr>
        </p:nvSpPr>
        <p:spPr>
          <a:xfrm>
            <a:off x="457200" y="6248400"/>
            <a:ext cx="2133600" cy="228600"/>
          </a:xfrm>
          <a:prstGeom prst="rect">
            <a:avLst/>
          </a:prstGeom>
        </p:spPr>
        <p:txBody>
          <a:bodyPr vert="horz" lIns="91440" tIns="45720" rIns="91440" bIns="45720" rtlCol="0" anchor="ctr"/>
          <a:lstStyle>
            <a:lvl1pPr algn="l">
              <a:defRPr sz="900" b="0">
                <a:solidFill>
                  <a:schemeClr val="tx1"/>
                </a:solidFill>
              </a:defRPr>
            </a:lvl1pPr>
          </a:lstStyle>
          <a:p>
            <a:r>
              <a:rPr lang="en-US" dirty="0"/>
              <a:t>Slide </a:t>
            </a:r>
            <a:fld id="{40023430-8FB6-4195-8E6C-6C51E7A15778}" type="slidenum">
              <a:rPr lang="en-US" smtClean="0"/>
              <a:pPr/>
              <a:t>‹#›</a:t>
            </a:fld>
            <a:endParaRPr lang="en-US" dirty="0"/>
          </a:p>
        </p:txBody>
      </p:sp>
    </p:spTree>
    <p:extLst>
      <p:ext uri="{BB962C8B-B14F-4D97-AF65-F5344CB8AC3E}">
        <p14:creationId xmlns:p14="http://schemas.microsoft.com/office/powerpoint/2010/main" val="2248468570"/>
      </p:ext>
    </p:extLst>
  </p:cSld>
  <p:clrMap bg1="lt1" tx1="dk1" bg2="lt2" tx2="dk2" accent1="accent1" accent2="accent2" accent3="accent3" accent4="accent4" accent5="accent5" accent6="accent6" hlink="hlink" folHlink="folHlink"/>
  <p:sldLayoutIdLst>
    <p:sldLayoutId id="2147483711" r:id="rId1"/>
    <p:sldLayoutId id="2147483708" r:id="rId2"/>
    <p:sldLayoutId id="2147483698" r:id="rId3"/>
    <p:sldLayoutId id="2147483701" r:id="rId4"/>
    <p:sldLayoutId id="2147483713" r:id="rId5"/>
    <p:sldLayoutId id="2147483716" r:id="rId6"/>
    <p:sldLayoutId id="2147483723" r:id="rId7"/>
    <p:sldLayoutId id="2147483728" r:id="rId8"/>
    <p:sldLayoutId id="2147483729" r:id="rId9"/>
    <p:sldLayoutId id="2147483730" r:id="rId10"/>
    <p:sldLayoutId id="2147483731" r:id="rId11"/>
  </p:sldLayoutIdLst>
  <p:hf hdr="0" ftr="0"/>
  <p:txStyles>
    <p:titleStyle>
      <a:lvl1pPr algn="ctr" defTabSz="685800" rtl="0" eaLnBrk="1" latinLnBrk="0" hangingPunct="1">
        <a:spcBef>
          <a:spcPct val="0"/>
        </a:spcBef>
        <a:buNone/>
        <a:defRPr sz="2250" kern="1200" cap="all" baseline="0">
          <a:solidFill>
            <a:schemeClr val="tx1"/>
          </a:solidFill>
          <a:latin typeface="+mj-lt"/>
          <a:ea typeface="+mj-ea"/>
          <a:cs typeface="Arial" panose="020B0604020202020204" pitchFamily="34" charset="0"/>
        </a:defRPr>
      </a:lvl1pPr>
    </p:titleStyle>
    <p:bodyStyle>
      <a:lvl1pPr marL="0" indent="0" algn="l" defTabSz="685800" rtl="0" eaLnBrk="1" latinLnBrk="0" hangingPunct="1">
        <a:spcBef>
          <a:spcPct val="20000"/>
        </a:spcBef>
        <a:buClr>
          <a:srgbClr val="7AC143"/>
        </a:buClr>
        <a:buSzPct val="70000"/>
        <a:buFont typeface="Arial" panose="020B0604020202020204" pitchFamily="34" charset="0"/>
        <a:buNone/>
        <a:defRPr sz="1800" kern="1200">
          <a:solidFill>
            <a:schemeClr val="tx1"/>
          </a:solidFill>
          <a:latin typeface="+mj-lt"/>
          <a:ea typeface="+mn-ea"/>
          <a:cs typeface="Arial" panose="020B0604020202020204" pitchFamily="34" charset="0"/>
        </a:defRPr>
      </a:lvl1pPr>
      <a:lvl2pPr marL="557213" indent="-214313" algn="l" defTabSz="685800" rtl="0" eaLnBrk="1" latinLnBrk="0" hangingPunct="1">
        <a:spcBef>
          <a:spcPct val="20000"/>
        </a:spcBef>
        <a:buClr>
          <a:srgbClr val="7AC142"/>
        </a:buClr>
        <a:buSzPct val="70000"/>
        <a:buFont typeface="Arial" panose="020B0604020202020204" pitchFamily="34" charset="0"/>
        <a:buChar char="•"/>
        <a:defRPr sz="1800" kern="1200">
          <a:solidFill>
            <a:schemeClr val="tx1"/>
          </a:solidFill>
          <a:latin typeface="+mj-lt"/>
          <a:ea typeface="+mn-ea"/>
          <a:cs typeface="Arial" panose="020B0604020202020204" pitchFamily="34" charset="0"/>
        </a:defRPr>
      </a:lvl2pPr>
      <a:lvl3pPr marL="857250" indent="-171450" algn="l" defTabSz="685800" rtl="0" eaLnBrk="1" latinLnBrk="0" hangingPunct="1">
        <a:spcBef>
          <a:spcPct val="20000"/>
        </a:spcBef>
        <a:buClr>
          <a:srgbClr val="7AC142"/>
        </a:buClr>
        <a:buSzPct val="70000"/>
        <a:buFont typeface="Arial" panose="020B0604020202020204" pitchFamily="34" charset="0"/>
        <a:buChar char="•"/>
        <a:defRPr sz="1500" kern="1200">
          <a:solidFill>
            <a:schemeClr val="tx1"/>
          </a:solidFill>
          <a:latin typeface="+mj-lt"/>
          <a:ea typeface="+mn-ea"/>
          <a:cs typeface="Arial" panose="020B0604020202020204" pitchFamily="34" charset="0"/>
        </a:defRPr>
      </a:lvl3pPr>
      <a:lvl4pPr marL="1200150" indent="-171450" algn="l" defTabSz="685800" rtl="0" eaLnBrk="1" latinLnBrk="0" hangingPunct="1">
        <a:spcBef>
          <a:spcPct val="20000"/>
        </a:spcBef>
        <a:buClr>
          <a:srgbClr val="7AC142"/>
        </a:buClr>
        <a:buSzPct val="70000"/>
        <a:buFont typeface="Arial" panose="020B0604020202020204" pitchFamily="34" charset="0"/>
        <a:buChar char="•"/>
        <a:defRPr sz="1350" kern="1200">
          <a:solidFill>
            <a:schemeClr val="tx1"/>
          </a:solidFill>
          <a:latin typeface="+mj-lt"/>
          <a:ea typeface="+mn-ea"/>
          <a:cs typeface="Arial" panose="020B0604020202020204" pitchFamily="34" charset="0"/>
        </a:defRPr>
      </a:lvl4pPr>
      <a:lvl5pPr marL="1543050" indent="-171450" algn="l" defTabSz="685800" rtl="0" eaLnBrk="1" latinLnBrk="0" hangingPunct="1">
        <a:spcBef>
          <a:spcPct val="20000"/>
        </a:spcBef>
        <a:buClr>
          <a:srgbClr val="7AC142"/>
        </a:buClr>
        <a:buSzPct val="70000"/>
        <a:buFont typeface="Arial" panose="020B0604020202020204" pitchFamily="34" charset="0"/>
        <a:buChar char="•"/>
        <a:defRPr sz="1350" kern="1200">
          <a:solidFill>
            <a:schemeClr val="tx1"/>
          </a:solidFill>
          <a:latin typeface="+mj-lt"/>
          <a:ea typeface="+mn-ea"/>
          <a:cs typeface="Arial" panose="020B0604020202020204" pitchFamily="34" charset="0"/>
        </a:defRPr>
      </a:lvl5pPr>
      <a:lvl6pPr marL="1885950" indent="-171450" algn="l" defTabSz="685800" rtl="0" eaLnBrk="1" latinLnBrk="0" hangingPunct="1">
        <a:spcBef>
          <a:spcPct val="20000"/>
        </a:spcBef>
        <a:buClr>
          <a:srgbClr val="7AC142"/>
        </a:buClr>
        <a:buSzPct val="70000"/>
        <a:buFont typeface="Arial" panose="020B0604020202020204" pitchFamily="34" charset="0"/>
        <a:buChar char="•"/>
        <a:defRPr sz="1350" kern="1200">
          <a:solidFill>
            <a:schemeClr val="tx1"/>
          </a:solidFill>
          <a:latin typeface="+mj-lt"/>
          <a:ea typeface="+mn-ea"/>
          <a:cs typeface="Arial" panose="020B0604020202020204" pitchFamily="34" charset="0"/>
        </a:defRPr>
      </a:lvl6pPr>
      <a:lvl7pPr marL="2228850" indent="-171450" algn="l" defTabSz="685800" rtl="0" eaLnBrk="1" latinLnBrk="0" hangingPunct="1">
        <a:spcBef>
          <a:spcPct val="20000"/>
        </a:spcBef>
        <a:buClr>
          <a:srgbClr val="7AC142"/>
        </a:buClr>
        <a:buSzPct val="70000"/>
        <a:buFont typeface="Arial" panose="020B0604020202020204" pitchFamily="34" charset="0"/>
        <a:buChar char="•"/>
        <a:defRPr sz="1350" kern="1200">
          <a:solidFill>
            <a:schemeClr val="tx1"/>
          </a:solidFill>
          <a:latin typeface="+mj-lt"/>
          <a:ea typeface="+mn-ea"/>
          <a:cs typeface="Arial" panose="020B0604020202020204" pitchFamily="34" charset="0"/>
        </a:defRPr>
      </a:lvl7pPr>
      <a:lvl8pPr marL="2657475" indent="-257175" algn="l" defTabSz="685800" rtl="0" eaLnBrk="1" latinLnBrk="0" hangingPunct="1">
        <a:spcBef>
          <a:spcPct val="20000"/>
        </a:spcBef>
        <a:buClr>
          <a:srgbClr val="7AC142"/>
        </a:buClr>
        <a:buSzPct val="70000"/>
        <a:buFont typeface="Arial" panose="020B0604020202020204" pitchFamily="34" charset="0"/>
        <a:buChar char="•"/>
        <a:defRPr sz="1350" kern="1200" baseline="0">
          <a:solidFill>
            <a:schemeClr val="tx1"/>
          </a:solidFill>
          <a:latin typeface="+mn-lt"/>
          <a:ea typeface="+mn-ea"/>
          <a:cs typeface="+mn-cs"/>
        </a:defRPr>
      </a:lvl8pPr>
      <a:lvl9pPr marL="3000375" indent="-257175" algn="l" defTabSz="685800" rtl="0" eaLnBrk="1" latinLnBrk="0" hangingPunct="1">
        <a:spcBef>
          <a:spcPct val="20000"/>
        </a:spcBef>
        <a:buClr>
          <a:srgbClr val="7AC142"/>
        </a:buClr>
        <a:buSzPct val="70000"/>
        <a:buFont typeface="Arial" panose="020B0604020202020204" pitchFamily="34" charset="0"/>
        <a:buChar char="•"/>
        <a:defRPr sz="135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59995" y="0"/>
            <a:ext cx="8784590" cy="720090"/>
          </a:xfrm>
          <a:custGeom>
            <a:avLst/>
            <a:gdLst/>
            <a:ahLst/>
            <a:cxnLst/>
            <a:rect l="l" t="t" r="r" b="b"/>
            <a:pathLst>
              <a:path w="8784590" h="720090">
                <a:moveTo>
                  <a:pt x="0" y="720001"/>
                </a:moveTo>
                <a:lnTo>
                  <a:pt x="8784005" y="720001"/>
                </a:lnTo>
                <a:lnTo>
                  <a:pt x="8784005" y="0"/>
                </a:lnTo>
                <a:lnTo>
                  <a:pt x="0" y="0"/>
                </a:lnTo>
                <a:lnTo>
                  <a:pt x="0" y="720001"/>
                </a:lnTo>
                <a:close/>
              </a:path>
            </a:pathLst>
          </a:custGeom>
          <a:solidFill>
            <a:srgbClr val="414042"/>
          </a:solidFill>
        </p:spPr>
        <p:txBody>
          <a:bodyPr wrap="square" lIns="0" tIns="0" rIns="0" bIns="0" rtlCol="0"/>
          <a:lstStyle/>
          <a:p>
            <a:endParaRPr sz="1350"/>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14" name="bk object 18"/>
          <p:cNvSpPr/>
          <p:nvPr userDrawn="1"/>
        </p:nvSpPr>
        <p:spPr>
          <a:xfrm>
            <a:off x="1" y="0"/>
            <a:ext cx="360045" cy="720090"/>
          </a:xfrm>
          <a:custGeom>
            <a:avLst/>
            <a:gdLst/>
            <a:ahLst/>
            <a:cxnLst/>
            <a:rect l="l" t="t" r="r" b="b"/>
            <a:pathLst>
              <a:path w="360045" h="720090">
                <a:moveTo>
                  <a:pt x="0" y="720001"/>
                </a:moveTo>
                <a:lnTo>
                  <a:pt x="359994" y="720001"/>
                </a:lnTo>
                <a:lnTo>
                  <a:pt x="359994" y="0"/>
                </a:lnTo>
                <a:lnTo>
                  <a:pt x="0" y="0"/>
                </a:lnTo>
                <a:lnTo>
                  <a:pt x="0" y="720001"/>
                </a:lnTo>
                <a:close/>
              </a:path>
            </a:pathLst>
          </a:custGeom>
          <a:solidFill>
            <a:srgbClr val="82BB26"/>
          </a:solidFill>
        </p:spPr>
        <p:txBody>
          <a:bodyPr wrap="square" lIns="0" tIns="0" rIns="0" bIns="0" rtlCol="0"/>
          <a:lstStyle/>
          <a:p>
            <a:endParaRPr sz="1350"/>
          </a:p>
        </p:txBody>
      </p:sp>
      <p:pic>
        <p:nvPicPr>
          <p:cNvPr id="19" name="Picture 1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201" y="139036"/>
            <a:ext cx="685800" cy="471989"/>
          </a:xfrm>
          <a:prstGeom prst="rect">
            <a:avLst/>
          </a:prstGeom>
        </p:spPr>
      </p:pic>
    </p:spTree>
    <p:custDataLst>
      <p:tags r:id="rId8"/>
    </p:custDataLst>
    <p:extLst>
      <p:ext uri="{BB962C8B-B14F-4D97-AF65-F5344CB8AC3E}">
        <p14:creationId xmlns:p14="http://schemas.microsoft.com/office/powerpoint/2010/main" val="363279392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xStyles>
    <p:titleStyle>
      <a:lvl1pPr>
        <a:defRPr b="0" i="0">
          <a:latin typeface="Helvetica Neue LT Std 45 Light" charset="0"/>
          <a:ea typeface="Helvetica Neue LT Std 45 Light" charset="0"/>
          <a:cs typeface="Helvetica Neue LT Std 45 Light"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nikatherapeutic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9.xml"/><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hyalofast.anikatherapeutics.com/video/hyalofast-nanofracture-nanofx-in-knee-osteochondritis-dissecans/"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3.xml"/><Relationship Id="rId5" Type="http://schemas.openxmlformats.org/officeDocument/2006/relationships/image" Target="../media/image7.jpe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image" Target="../media/image42.png"/><Relationship Id="rId3" Type="http://schemas.openxmlformats.org/officeDocument/2006/relationships/tags" Target="../tags/tag7.xml"/><Relationship Id="rId21" Type="http://schemas.openxmlformats.org/officeDocument/2006/relationships/image" Target="../media/image45.jpeg"/><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image" Target="../media/image41.png"/><Relationship Id="rId25" Type="http://schemas.openxmlformats.org/officeDocument/2006/relationships/image" Target="../media/image49.jpeg"/><Relationship Id="rId2" Type="http://schemas.openxmlformats.org/officeDocument/2006/relationships/tags" Target="../tags/tag6.xml"/><Relationship Id="rId16" Type="http://schemas.openxmlformats.org/officeDocument/2006/relationships/notesSlide" Target="../notesSlides/notesSlide8.xml"/><Relationship Id="rId20" Type="http://schemas.openxmlformats.org/officeDocument/2006/relationships/image" Target="../media/image44.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image" Target="../media/image48.png"/><Relationship Id="rId5" Type="http://schemas.openxmlformats.org/officeDocument/2006/relationships/tags" Target="../tags/tag9.xml"/><Relationship Id="rId15" Type="http://schemas.openxmlformats.org/officeDocument/2006/relationships/slideLayout" Target="../slideLayouts/slideLayout13.xml"/><Relationship Id="rId23" Type="http://schemas.openxmlformats.org/officeDocument/2006/relationships/image" Target="../media/image47.png"/><Relationship Id="rId10" Type="http://schemas.openxmlformats.org/officeDocument/2006/relationships/tags" Target="../tags/tag14.xml"/><Relationship Id="rId19" Type="http://schemas.openxmlformats.org/officeDocument/2006/relationships/image" Target="../media/image43.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21.xml"/><Relationship Id="rId5" Type="http://schemas.microsoft.com/office/2007/relationships/hdphoto" Target="../media/hdphoto1.wdp"/><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22.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56.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25.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26.xml"/><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59.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28.xml"/><Relationship Id="rId5" Type="http://schemas.microsoft.com/office/2007/relationships/hdphoto" Target="../media/hdphoto1.wdp"/><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29.xml"/><Relationship Id="rId5" Type="http://schemas.openxmlformats.org/officeDocument/2006/relationships/image" Target="../media/image61.emf"/><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63.png"/><Relationship Id="rId5" Type="http://schemas.openxmlformats.org/officeDocument/2006/relationships/tags" Target="../tags/tag34.xml"/><Relationship Id="rId10" Type="http://schemas.openxmlformats.org/officeDocument/2006/relationships/image" Target="../media/image62.jpeg"/><Relationship Id="rId4" Type="http://schemas.openxmlformats.org/officeDocument/2006/relationships/tags" Target="../tags/tag33.xml"/><Relationship Id="rId9"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3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38.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F2945E-D003-44DD-9287-1E380AA6A502}"/>
              </a:ext>
            </a:extLst>
          </p:cNvPr>
          <p:cNvSpPr>
            <a:spLocks noGrp="1"/>
          </p:cNvSpPr>
          <p:nvPr>
            <p:ph type="ctrTitle"/>
          </p:nvPr>
        </p:nvSpPr>
        <p:spPr>
          <a:xfrm>
            <a:off x="0" y="5474970"/>
            <a:ext cx="8077200" cy="1295400"/>
          </a:xfrm>
        </p:spPr>
        <p:txBody>
          <a:bodyPr>
            <a:normAutofit/>
          </a:bodyPr>
          <a:lstStyle/>
          <a:p>
            <a:r>
              <a:rPr lang="en-US" b="1" dirty="0">
                <a:solidFill>
                  <a:srgbClr val="002060"/>
                </a:solidFill>
              </a:rPr>
              <a:t>ANIKA Therapeutics, </a:t>
            </a:r>
            <a:r>
              <a:rPr lang="en-US" b="1" dirty="0" err="1">
                <a:solidFill>
                  <a:srgbClr val="002060"/>
                </a:solidFill>
              </a:rPr>
              <a:t>Srl</a:t>
            </a:r>
            <a:r>
              <a:rPr lang="en-US" b="1" dirty="0">
                <a:solidFill>
                  <a:srgbClr val="002060"/>
                </a:solidFill>
              </a:rPr>
              <a:t> </a:t>
            </a:r>
            <a:r>
              <a:rPr lang="en-US" b="1" dirty="0">
                <a:solidFill>
                  <a:srgbClr val="002060"/>
                </a:solidFill>
                <a:hlinkClick r:id="rId3"/>
              </a:rPr>
              <a:t>…</a:t>
            </a:r>
            <a:endParaRPr lang="en-US" b="1" dirty="0">
              <a:solidFill>
                <a:srgbClr val="002060"/>
              </a:solidFill>
            </a:endParaRPr>
          </a:p>
        </p:txBody>
      </p:sp>
      <p:sp>
        <p:nvSpPr>
          <p:cNvPr id="5" name="Sottotitolo 4"/>
          <p:cNvSpPr>
            <a:spLocks noGrp="1"/>
          </p:cNvSpPr>
          <p:nvPr>
            <p:ph type="subTitle" idx="1"/>
          </p:nvPr>
        </p:nvSpPr>
        <p:spPr>
          <a:xfrm>
            <a:off x="152400" y="1981200"/>
            <a:ext cx="5943600" cy="1447800"/>
          </a:xfrm>
        </p:spPr>
        <p:txBody>
          <a:bodyPr>
            <a:noAutofit/>
          </a:bodyPr>
          <a:lstStyle/>
          <a:p>
            <a:pPr>
              <a:spcBef>
                <a:spcPts val="0"/>
              </a:spcBef>
            </a:pPr>
            <a:r>
              <a:rPr lang="it-IT" sz="3600" b="1" dirty="0">
                <a:solidFill>
                  <a:srgbClr val="002060"/>
                </a:solidFill>
              </a:rPr>
              <a:t>GIỚI THIỆU SẢN PHẨM</a:t>
            </a:r>
          </a:p>
          <a:p>
            <a:pPr>
              <a:spcBef>
                <a:spcPts val="0"/>
              </a:spcBef>
            </a:pPr>
            <a:r>
              <a:rPr lang="it-IT" sz="3600" b="1" dirty="0">
                <a:solidFill>
                  <a:srgbClr val="002060"/>
                </a:solidFill>
              </a:rPr>
              <a:t>SỤN NHÂN TẠO HYALOFAST</a:t>
            </a:r>
            <a:endParaRPr lang="it-IT" sz="3750" dirty="0"/>
          </a:p>
        </p:txBody>
      </p:sp>
      <p:pic>
        <p:nvPicPr>
          <p:cNvPr id="6" name="Picture 2" descr="C:\Users\cbattalliard\Desktop\HYAFF new logos\Hyalofast\HyaloFast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 y="228600"/>
            <a:ext cx="27432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85B012E-AF35-4FB9-8C83-5769C2EE3E7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07801" y="0"/>
            <a:ext cx="1237139" cy="1268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184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8"/>
          <p:cNvSpPr>
            <a:spLocks noChangeArrowheads="1"/>
          </p:cNvSpPr>
          <p:nvPr/>
        </p:nvSpPr>
        <p:spPr bwMode="auto">
          <a:xfrm>
            <a:off x="304800" y="333503"/>
            <a:ext cx="8686800"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sz="2250" b="1" dirty="0">
                <a:solidFill>
                  <a:srgbClr val="002060"/>
                </a:solidFill>
                <a:latin typeface="Calibri" panose="020F0502020204030204" pitchFamily="34" charset="0"/>
              </a:rPr>
              <a:t>KHUNG TỔ CHỨC HYAFF: SẢN PHẨM DUY NHẤT CÓ VAI TRÒ TIẾP NHẬN</a:t>
            </a:r>
          </a:p>
        </p:txBody>
      </p:sp>
      <p:sp>
        <p:nvSpPr>
          <p:cNvPr id="21507" name="Text Box 34"/>
          <p:cNvSpPr txBox="1">
            <a:spLocks noChangeArrowheads="1"/>
          </p:cNvSpPr>
          <p:nvPr/>
        </p:nvSpPr>
        <p:spPr bwMode="auto">
          <a:xfrm>
            <a:off x="1330107" y="1877919"/>
            <a:ext cx="6272454"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square">
            <a:spAutoFit/>
          </a:bodyPr>
          <a:lstStyle>
            <a:lvl1pPr defTabSz="762000">
              <a:defRPr>
                <a:solidFill>
                  <a:schemeClr val="tx1"/>
                </a:solidFill>
                <a:latin typeface="Verdana" pitchFamily="34" charset="0"/>
              </a:defRPr>
            </a:lvl1pPr>
            <a:lvl2pPr marL="742950" indent="-285750" defTabSz="762000">
              <a:defRPr>
                <a:solidFill>
                  <a:schemeClr val="tx1"/>
                </a:solidFill>
                <a:latin typeface="Verdana" pitchFamily="34" charset="0"/>
              </a:defRPr>
            </a:lvl2pPr>
            <a:lvl3pPr marL="1143000" indent="-228600" defTabSz="762000">
              <a:defRPr>
                <a:solidFill>
                  <a:schemeClr val="tx1"/>
                </a:solidFill>
                <a:latin typeface="Verdana" pitchFamily="34" charset="0"/>
              </a:defRPr>
            </a:lvl3pPr>
            <a:lvl4pPr marL="1600200" indent="-228600" defTabSz="762000">
              <a:defRPr>
                <a:solidFill>
                  <a:schemeClr val="tx1"/>
                </a:solidFill>
                <a:latin typeface="Verdana" pitchFamily="34" charset="0"/>
              </a:defRPr>
            </a:lvl4pPr>
            <a:lvl5pPr marL="2057400" indent="-228600" defTabSz="762000">
              <a:defRPr>
                <a:solidFill>
                  <a:schemeClr val="tx1"/>
                </a:solidFill>
                <a:latin typeface="Verdana" pitchFamily="34" charset="0"/>
              </a:defRPr>
            </a:lvl5pPr>
            <a:lvl6pPr marL="2514600" indent="-228600" defTabSz="762000" eaLnBrk="0" fontAlgn="base" hangingPunct="0">
              <a:spcBef>
                <a:spcPct val="0"/>
              </a:spcBef>
              <a:spcAft>
                <a:spcPct val="0"/>
              </a:spcAft>
              <a:defRPr>
                <a:solidFill>
                  <a:schemeClr val="tx1"/>
                </a:solidFill>
                <a:latin typeface="Verdana" pitchFamily="34" charset="0"/>
              </a:defRPr>
            </a:lvl6pPr>
            <a:lvl7pPr marL="2971800" indent="-228600" defTabSz="762000" eaLnBrk="0" fontAlgn="base" hangingPunct="0">
              <a:spcBef>
                <a:spcPct val="0"/>
              </a:spcBef>
              <a:spcAft>
                <a:spcPct val="0"/>
              </a:spcAft>
              <a:defRPr>
                <a:solidFill>
                  <a:schemeClr val="tx1"/>
                </a:solidFill>
                <a:latin typeface="Verdana" pitchFamily="34" charset="0"/>
              </a:defRPr>
            </a:lvl7pPr>
            <a:lvl8pPr marL="3429000" indent="-228600" defTabSz="762000" eaLnBrk="0" fontAlgn="base" hangingPunct="0">
              <a:spcBef>
                <a:spcPct val="0"/>
              </a:spcBef>
              <a:spcAft>
                <a:spcPct val="0"/>
              </a:spcAft>
              <a:defRPr>
                <a:solidFill>
                  <a:schemeClr val="tx1"/>
                </a:solidFill>
                <a:latin typeface="Verdana" pitchFamily="34" charset="0"/>
              </a:defRPr>
            </a:lvl8pPr>
            <a:lvl9pPr marL="3886200" indent="-228600" defTabSz="762000" eaLnBrk="0" fontAlgn="base" hangingPunct="0">
              <a:spcBef>
                <a:spcPct val="0"/>
              </a:spcBef>
              <a:spcAft>
                <a:spcPct val="0"/>
              </a:spcAft>
              <a:defRPr>
                <a:solidFill>
                  <a:schemeClr val="tx1"/>
                </a:solidFill>
                <a:latin typeface="Verdana" pitchFamily="34" charset="0"/>
              </a:defRPr>
            </a:lvl9pPr>
          </a:lstStyle>
          <a:p>
            <a:pPr marL="342900" indent="-342900" eaLnBrk="0" fontAlgn="base" hangingPunct="0">
              <a:spcBef>
                <a:spcPct val="50000"/>
              </a:spcBef>
              <a:spcAft>
                <a:spcPct val="0"/>
              </a:spcAft>
              <a:buFont typeface="+mj-lt"/>
              <a:buAutoNum type="arabicPeriod"/>
            </a:pPr>
            <a:r>
              <a:rPr lang="en-US" b="1" dirty="0" err="1">
                <a:solidFill>
                  <a:srgbClr val="0070C0"/>
                </a:solidFill>
                <a:latin typeface="Calibri" panose="020F0502020204030204" pitchFamily="34" charset="0"/>
              </a:rPr>
              <a:t>Vai</a:t>
            </a:r>
            <a:r>
              <a:rPr lang="en-US" b="1" dirty="0">
                <a:solidFill>
                  <a:srgbClr val="0070C0"/>
                </a:solidFill>
                <a:latin typeface="Calibri" panose="020F0502020204030204" pitchFamily="34" charset="0"/>
              </a:rPr>
              <a:t> </a:t>
            </a:r>
            <a:r>
              <a:rPr lang="en-US" b="1" dirty="0" err="1">
                <a:solidFill>
                  <a:srgbClr val="0070C0"/>
                </a:solidFill>
                <a:latin typeface="Calibri" panose="020F0502020204030204" pitchFamily="34" charset="0"/>
              </a:rPr>
              <a:t>trò</a:t>
            </a:r>
            <a:r>
              <a:rPr lang="en-US" b="1" dirty="0">
                <a:solidFill>
                  <a:srgbClr val="0070C0"/>
                </a:solidFill>
                <a:latin typeface="Calibri" panose="020F0502020204030204" pitchFamily="34" charset="0"/>
              </a:rPr>
              <a:t> </a:t>
            </a:r>
            <a:r>
              <a:rPr lang="en-US" b="1" dirty="0" err="1">
                <a:solidFill>
                  <a:srgbClr val="0070C0"/>
                </a:solidFill>
                <a:latin typeface="Calibri" panose="020F0502020204030204" pitchFamily="34" charset="0"/>
              </a:rPr>
              <a:t>cấu</a:t>
            </a:r>
            <a:r>
              <a:rPr lang="en-US" b="1" dirty="0">
                <a:solidFill>
                  <a:srgbClr val="0070C0"/>
                </a:solidFill>
                <a:latin typeface="Calibri" panose="020F0502020204030204" pitchFamily="34" charset="0"/>
              </a:rPr>
              <a:t> </a:t>
            </a:r>
            <a:r>
              <a:rPr lang="en-US" b="1" dirty="0" err="1">
                <a:solidFill>
                  <a:srgbClr val="0070C0"/>
                </a:solidFill>
                <a:latin typeface="Calibri" panose="020F0502020204030204" pitchFamily="34" charset="0"/>
              </a:rPr>
              <a:t>trúc</a:t>
            </a:r>
            <a:r>
              <a:rPr lang="en-US" b="1" dirty="0">
                <a:solidFill>
                  <a:srgbClr val="00497E"/>
                </a:solidFill>
                <a:latin typeface="Calibri" panose="020F0502020204030204" pitchFamily="34" charset="0"/>
              </a:rPr>
              <a:t>: </a:t>
            </a:r>
            <a:r>
              <a:rPr lang="en-US" dirty="0" err="1">
                <a:solidFill>
                  <a:srgbClr val="000066"/>
                </a:solidFill>
                <a:latin typeface="Calibri" panose="020F0502020204030204" pitchFamily="34" charset="0"/>
              </a:rPr>
              <a:t>cho</a:t>
            </a:r>
            <a:r>
              <a:rPr lang="en-US" dirty="0">
                <a:solidFill>
                  <a:srgbClr val="000066"/>
                </a:solidFill>
                <a:latin typeface="Calibri" panose="020F0502020204030204" pitchFamily="34" charset="0"/>
              </a:rPr>
              <a:t> </a:t>
            </a:r>
            <a:r>
              <a:rPr lang="en-US" dirty="0" err="1">
                <a:solidFill>
                  <a:srgbClr val="000066"/>
                </a:solidFill>
                <a:latin typeface="Calibri" panose="020F0502020204030204" pitchFamily="34" charset="0"/>
              </a:rPr>
              <a:t>phép</a:t>
            </a:r>
            <a:r>
              <a:rPr lang="en-US" dirty="0">
                <a:solidFill>
                  <a:srgbClr val="000066"/>
                </a:solidFill>
                <a:latin typeface="Calibri" panose="020F0502020204030204" pitchFamily="34" charset="0"/>
              </a:rPr>
              <a:t> </a:t>
            </a:r>
            <a:r>
              <a:rPr lang="en-US" dirty="0" err="1">
                <a:solidFill>
                  <a:srgbClr val="000066"/>
                </a:solidFill>
                <a:latin typeface="Calibri" panose="020F0502020204030204" pitchFamily="34" charset="0"/>
              </a:rPr>
              <a:t>tế</a:t>
            </a:r>
            <a:r>
              <a:rPr lang="en-US" dirty="0">
                <a:solidFill>
                  <a:srgbClr val="000066"/>
                </a:solidFill>
                <a:latin typeface="Calibri" panose="020F0502020204030204" pitchFamily="34" charset="0"/>
              </a:rPr>
              <a:t> </a:t>
            </a:r>
            <a:r>
              <a:rPr lang="en-US" dirty="0" err="1">
                <a:solidFill>
                  <a:srgbClr val="000066"/>
                </a:solidFill>
                <a:latin typeface="Calibri" panose="020F0502020204030204" pitchFamily="34" charset="0"/>
              </a:rPr>
              <a:t>bào</a:t>
            </a:r>
            <a:r>
              <a:rPr lang="en-US" dirty="0">
                <a:solidFill>
                  <a:srgbClr val="000066"/>
                </a:solidFill>
                <a:latin typeface="Calibri" panose="020F0502020204030204" pitchFamily="34" charset="0"/>
              </a:rPr>
              <a:t> </a:t>
            </a:r>
            <a:r>
              <a:rPr lang="en-US" dirty="0" err="1">
                <a:solidFill>
                  <a:srgbClr val="0070C0"/>
                </a:solidFill>
                <a:latin typeface="Calibri" panose="020F0502020204030204" pitchFamily="34" charset="0"/>
              </a:rPr>
              <a:t>kết</a:t>
            </a:r>
            <a:r>
              <a:rPr lang="en-US" dirty="0">
                <a:solidFill>
                  <a:srgbClr val="0070C0"/>
                </a:solidFill>
                <a:latin typeface="Calibri" panose="020F0502020204030204" pitchFamily="34" charset="0"/>
              </a:rPr>
              <a:t> </a:t>
            </a:r>
            <a:r>
              <a:rPr lang="en-US" dirty="0" err="1">
                <a:solidFill>
                  <a:srgbClr val="0070C0"/>
                </a:solidFill>
                <a:latin typeface="Calibri" panose="020F0502020204030204" pitchFamily="34" charset="0"/>
              </a:rPr>
              <a:t>dính</a:t>
            </a:r>
            <a:r>
              <a:rPr lang="en-US" dirty="0">
                <a:solidFill>
                  <a:srgbClr val="0070C0"/>
                </a:solidFill>
                <a:latin typeface="Calibri" panose="020F0502020204030204" pitchFamily="34" charset="0"/>
              </a:rPr>
              <a:t> </a:t>
            </a:r>
            <a:r>
              <a:rPr lang="en-US" dirty="0" err="1">
                <a:solidFill>
                  <a:srgbClr val="000066"/>
                </a:solidFill>
                <a:latin typeface="Calibri" panose="020F0502020204030204" pitchFamily="34" charset="0"/>
              </a:rPr>
              <a:t>và</a:t>
            </a:r>
            <a:r>
              <a:rPr lang="en-US" dirty="0">
                <a:solidFill>
                  <a:srgbClr val="000066"/>
                </a:solidFill>
                <a:latin typeface="Calibri" panose="020F0502020204030204" pitchFamily="34" charset="0"/>
              </a:rPr>
              <a:t> </a:t>
            </a:r>
            <a:r>
              <a:rPr lang="en-US" dirty="0" err="1">
                <a:solidFill>
                  <a:srgbClr val="000066"/>
                </a:solidFill>
                <a:latin typeface="Calibri" panose="020F0502020204030204" pitchFamily="34" charset="0"/>
              </a:rPr>
              <a:t>phát</a:t>
            </a:r>
            <a:r>
              <a:rPr lang="en-US" dirty="0">
                <a:solidFill>
                  <a:srgbClr val="000066"/>
                </a:solidFill>
                <a:latin typeface="Calibri" panose="020F0502020204030204" pitchFamily="34" charset="0"/>
              </a:rPr>
              <a:t> </a:t>
            </a:r>
            <a:r>
              <a:rPr lang="en-US" dirty="0" err="1">
                <a:solidFill>
                  <a:srgbClr val="000066"/>
                </a:solidFill>
                <a:latin typeface="Calibri" panose="020F0502020204030204" pitchFamily="34" charset="0"/>
              </a:rPr>
              <a:t>triển</a:t>
            </a:r>
            <a:r>
              <a:rPr lang="en-US" dirty="0">
                <a:solidFill>
                  <a:srgbClr val="000066"/>
                </a:solidFill>
                <a:latin typeface="Calibri" panose="020F0502020204030204" pitchFamily="34" charset="0"/>
              </a:rPr>
              <a:t> </a:t>
            </a:r>
            <a:r>
              <a:rPr lang="en-US" dirty="0" err="1">
                <a:solidFill>
                  <a:srgbClr val="000066"/>
                </a:solidFill>
                <a:latin typeface="Calibri" panose="020F0502020204030204" pitchFamily="34" charset="0"/>
              </a:rPr>
              <a:t>vào</a:t>
            </a:r>
            <a:r>
              <a:rPr lang="en-US" dirty="0">
                <a:solidFill>
                  <a:srgbClr val="000066"/>
                </a:solidFill>
                <a:latin typeface="Calibri" panose="020F0502020204030204" pitchFamily="34" charset="0"/>
              </a:rPr>
              <a:t> </a:t>
            </a:r>
            <a:r>
              <a:rPr lang="en-US" dirty="0" err="1">
                <a:solidFill>
                  <a:srgbClr val="000066"/>
                </a:solidFill>
                <a:latin typeface="Calibri" panose="020F0502020204030204" pitchFamily="34" charset="0"/>
              </a:rPr>
              <a:t>cấu</a:t>
            </a:r>
            <a:r>
              <a:rPr lang="en-US" dirty="0">
                <a:solidFill>
                  <a:srgbClr val="000066"/>
                </a:solidFill>
                <a:latin typeface="Calibri" panose="020F0502020204030204" pitchFamily="34" charset="0"/>
              </a:rPr>
              <a:t> </a:t>
            </a:r>
            <a:r>
              <a:rPr lang="en-US" dirty="0" err="1">
                <a:solidFill>
                  <a:srgbClr val="000066"/>
                </a:solidFill>
                <a:latin typeface="Calibri" panose="020F0502020204030204" pitchFamily="34" charset="0"/>
              </a:rPr>
              <a:t>trúc</a:t>
            </a:r>
            <a:r>
              <a:rPr lang="en-US" dirty="0">
                <a:solidFill>
                  <a:srgbClr val="000066"/>
                </a:solidFill>
                <a:latin typeface="Calibri" panose="020F0502020204030204" pitchFamily="34" charset="0"/>
              </a:rPr>
              <a:t> </a:t>
            </a:r>
            <a:r>
              <a:rPr lang="en-US" dirty="0">
                <a:solidFill>
                  <a:srgbClr val="0070C0"/>
                </a:solidFill>
                <a:latin typeface="Calibri" panose="020F0502020204030204" pitchFamily="34" charset="0"/>
              </a:rPr>
              <a:t>3-D</a:t>
            </a:r>
            <a:r>
              <a:rPr lang="en-US" dirty="0">
                <a:solidFill>
                  <a:srgbClr val="000066"/>
                </a:solidFill>
                <a:latin typeface="Calibri" panose="020F0502020204030204" pitchFamily="34" charset="0"/>
              </a:rPr>
              <a:t> </a:t>
            </a:r>
            <a:r>
              <a:rPr lang="en-US" dirty="0" err="1">
                <a:solidFill>
                  <a:srgbClr val="000066"/>
                </a:solidFill>
                <a:latin typeface="Calibri" panose="020F0502020204030204" pitchFamily="34" charset="0"/>
              </a:rPr>
              <a:t>của</a:t>
            </a:r>
            <a:r>
              <a:rPr lang="en-US" dirty="0">
                <a:solidFill>
                  <a:srgbClr val="000066"/>
                </a:solidFill>
                <a:latin typeface="Calibri" panose="020F0502020204030204" pitchFamily="34" charset="0"/>
              </a:rPr>
              <a:t> </a:t>
            </a:r>
            <a:r>
              <a:rPr lang="en-US" dirty="0" err="1">
                <a:solidFill>
                  <a:srgbClr val="000066"/>
                </a:solidFill>
                <a:latin typeface="Calibri" panose="020F0502020204030204" pitchFamily="34" charset="0"/>
              </a:rPr>
              <a:t>chúng</a:t>
            </a:r>
            <a:endParaRPr lang="en-US" dirty="0">
              <a:solidFill>
                <a:srgbClr val="000066"/>
              </a:solidFill>
              <a:latin typeface="Calibri" panose="020F0502020204030204" pitchFamily="34" charset="0"/>
            </a:endParaRPr>
          </a:p>
          <a:p>
            <a:pPr marL="342900" indent="-342900" eaLnBrk="0" fontAlgn="base" hangingPunct="0">
              <a:spcBef>
                <a:spcPct val="50000"/>
              </a:spcBef>
              <a:spcAft>
                <a:spcPct val="0"/>
              </a:spcAft>
              <a:buFont typeface="+mj-lt"/>
              <a:buAutoNum type="arabicPeriod"/>
            </a:pPr>
            <a:r>
              <a:rPr lang="en-US" b="1" dirty="0" err="1">
                <a:solidFill>
                  <a:srgbClr val="0070C0"/>
                </a:solidFill>
                <a:latin typeface="Calibri" panose="020F0502020204030204" pitchFamily="34" charset="0"/>
                <a:cs typeface="Times New Roman" pitchFamily="18" charset="0"/>
              </a:rPr>
              <a:t>Vai</a:t>
            </a:r>
            <a:r>
              <a:rPr lang="en-US" b="1" dirty="0">
                <a:solidFill>
                  <a:srgbClr val="0070C0"/>
                </a:solidFill>
                <a:latin typeface="Calibri" panose="020F0502020204030204" pitchFamily="34" charset="0"/>
                <a:cs typeface="Times New Roman" pitchFamily="18" charset="0"/>
              </a:rPr>
              <a:t> </a:t>
            </a:r>
            <a:r>
              <a:rPr lang="en-US" b="1" dirty="0" err="1">
                <a:solidFill>
                  <a:srgbClr val="0070C0"/>
                </a:solidFill>
                <a:latin typeface="Calibri" panose="020F0502020204030204" pitchFamily="34" charset="0"/>
                <a:cs typeface="Times New Roman" pitchFamily="18" charset="0"/>
              </a:rPr>
              <a:t>trò</a:t>
            </a:r>
            <a:r>
              <a:rPr lang="en-US" b="1" dirty="0">
                <a:solidFill>
                  <a:srgbClr val="0070C0"/>
                </a:solidFill>
                <a:latin typeface="Calibri" panose="020F0502020204030204" pitchFamily="34" charset="0"/>
                <a:cs typeface="Times New Roman" pitchFamily="18" charset="0"/>
              </a:rPr>
              <a:t> </a:t>
            </a:r>
            <a:r>
              <a:rPr lang="en-US" b="1" dirty="0" err="1">
                <a:solidFill>
                  <a:srgbClr val="0070C0"/>
                </a:solidFill>
                <a:latin typeface="Calibri" panose="020F0502020204030204" pitchFamily="34" charset="0"/>
                <a:cs typeface="Times New Roman" pitchFamily="18" charset="0"/>
              </a:rPr>
              <a:t>sinh</a:t>
            </a:r>
            <a:r>
              <a:rPr lang="en-US" b="1" dirty="0">
                <a:solidFill>
                  <a:srgbClr val="0070C0"/>
                </a:solidFill>
                <a:latin typeface="Calibri" panose="020F0502020204030204" pitchFamily="34" charset="0"/>
                <a:cs typeface="Times New Roman" pitchFamily="18" charset="0"/>
              </a:rPr>
              <a:t> </a:t>
            </a:r>
            <a:r>
              <a:rPr lang="en-US" b="1" dirty="0" err="1">
                <a:solidFill>
                  <a:srgbClr val="0070C0"/>
                </a:solidFill>
                <a:latin typeface="Calibri" panose="020F0502020204030204" pitchFamily="34" charset="0"/>
                <a:cs typeface="Times New Roman" pitchFamily="18" charset="0"/>
              </a:rPr>
              <a:t>học</a:t>
            </a:r>
            <a:r>
              <a:rPr lang="en-US" b="1" dirty="0">
                <a:solidFill>
                  <a:srgbClr val="0070C0"/>
                </a:solidFill>
                <a:latin typeface="Calibri" panose="020F0502020204030204" pitchFamily="34" charset="0"/>
                <a:cs typeface="Times New Roman" pitchFamily="18" charset="0"/>
              </a:rPr>
              <a:t>: </a:t>
            </a:r>
            <a:r>
              <a:rPr lang="vi-VN" dirty="0">
                <a:solidFill>
                  <a:srgbClr val="000066"/>
                </a:solidFill>
                <a:latin typeface="Calibri" panose="020F0502020204030204" pitchFamily="34" charset="0"/>
                <a:cs typeface="Times New Roman" pitchFamily="18" charset="0"/>
              </a:rPr>
              <a:t>HA được giải phóng tại vị trí </a:t>
            </a:r>
            <a:r>
              <a:rPr lang="en-US" dirty="0" err="1">
                <a:solidFill>
                  <a:srgbClr val="000066"/>
                </a:solidFill>
                <a:latin typeface="Calibri" panose="020F0502020204030204" pitchFamily="34" charset="0"/>
                <a:cs typeface="Times New Roman" pitchFamily="18" charset="0"/>
              </a:rPr>
              <a:t>tổn</a:t>
            </a:r>
            <a:r>
              <a:rPr lang="en-US" dirty="0">
                <a:solidFill>
                  <a:srgbClr val="000066"/>
                </a:solidFill>
                <a:latin typeface="Calibri" panose="020F0502020204030204" pitchFamily="34" charset="0"/>
                <a:cs typeface="Times New Roman" pitchFamily="18" charset="0"/>
              </a:rPr>
              <a:t> </a:t>
            </a:r>
            <a:r>
              <a:rPr lang="en-US" dirty="0" err="1">
                <a:solidFill>
                  <a:srgbClr val="000066"/>
                </a:solidFill>
                <a:latin typeface="Calibri" panose="020F0502020204030204" pitchFamily="34" charset="0"/>
                <a:cs typeface="Times New Roman" pitchFamily="18" charset="0"/>
              </a:rPr>
              <a:t>thương</a:t>
            </a:r>
            <a:r>
              <a:rPr lang="en-US" dirty="0">
                <a:solidFill>
                  <a:srgbClr val="000066"/>
                </a:solidFill>
                <a:latin typeface="Calibri" panose="020F0502020204030204" pitchFamily="34" charset="0"/>
                <a:cs typeface="Times New Roman" pitchFamily="18" charset="0"/>
              </a:rPr>
              <a:t>,</a:t>
            </a:r>
            <a:r>
              <a:rPr lang="vi-VN" dirty="0">
                <a:solidFill>
                  <a:srgbClr val="000066"/>
                </a:solidFill>
                <a:latin typeface="Calibri" panose="020F0502020204030204" pitchFamily="34" charset="0"/>
                <a:cs typeface="Times New Roman" pitchFamily="18" charset="0"/>
              </a:rPr>
              <a:t> tạo ra một môi trường giống như phôi tương thích với MSC, </a:t>
            </a:r>
            <a:r>
              <a:rPr lang="it-IT" dirty="0">
                <a:solidFill>
                  <a:srgbClr val="0070C0"/>
                </a:solidFill>
                <a:latin typeface="Calibri" panose="020F0502020204030204" pitchFamily="34" charset="0"/>
                <a:cs typeface="Times New Roman" pitchFamily="18" charset="0"/>
              </a:rPr>
              <a:t>giàu HA</a:t>
            </a:r>
            <a:r>
              <a:rPr lang="it-IT" dirty="0">
                <a:solidFill>
                  <a:srgbClr val="000066"/>
                </a:solidFill>
                <a:latin typeface="Calibri" panose="020F0502020204030204" pitchFamily="34" charset="0"/>
                <a:cs typeface="Times New Roman" pitchFamily="18" charset="0"/>
              </a:rPr>
              <a:t>, </a:t>
            </a:r>
            <a:r>
              <a:rPr lang="it-IT" b="1" dirty="0">
                <a:solidFill>
                  <a:srgbClr val="0070C0"/>
                </a:solidFill>
                <a:latin typeface="Calibri" panose="020F0502020204030204" pitchFamily="34" charset="0"/>
                <a:cs typeface="Times New Roman" pitchFamily="18" charset="0"/>
              </a:rPr>
              <a:t>có thể hỗ trợ tái tạo mô</a:t>
            </a:r>
          </a:p>
        </p:txBody>
      </p:sp>
      <p:sp>
        <p:nvSpPr>
          <p:cNvPr id="21509" name="CasellaDiTesto 8"/>
          <p:cNvSpPr txBox="1">
            <a:spLocks noChangeArrowheads="1"/>
          </p:cNvSpPr>
          <p:nvPr/>
        </p:nvSpPr>
        <p:spPr bwMode="auto">
          <a:xfrm>
            <a:off x="1657350" y="2286000"/>
            <a:ext cx="3452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fontAlgn="base" hangingPunct="0">
              <a:spcBef>
                <a:spcPct val="0"/>
              </a:spcBef>
              <a:spcAft>
                <a:spcPct val="0"/>
              </a:spcAft>
            </a:pPr>
            <a:endParaRPr lang="it-IT" sz="1350">
              <a:solidFill>
                <a:srgbClr val="000000"/>
              </a:solidFill>
            </a:endParaRPr>
          </a:p>
        </p:txBody>
      </p:sp>
      <p:sp>
        <p:nvSpPr>
          <p:cNvPr id="21510" name="CasellaDiTesto 9"/>
          <p:cNvSpPr txBox="1">
            <a:spLocks noChangeArrowheads="1"/>
          </p:cNvSpPr>
          <p:nvPr/>
        </p:nvSpPr>
        <p:spPr bwMode="auto">
          <a:xfrm>
            <a:off x="1393032" y="1318827"/>
            <a:ext cx="52303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fontAlgn="base" hangingPunct="0">
              <a:spcBef>
                <a:spcPct val="0"/>
              </a:spcBef>
              <a:spcAft>
                <a:spcPct val="0"/>
              </a:spcAft>
            </a:pPr>
            <a:r>
              <a:rPr lang="it-IT" b="1" dirty="0">
                <a:solidFill>
                  <a:srgbClr val="0070C0"/>
                </a:solidFill>
                <a:latin typeface="Calibri" panose="020F0502020204030204" pitchFamily="34" charset="0"/>
                <a:cs typeface="Arial" pitchFamily="34" charset="0"/>
              </a:rPr>
              <a:t>Khung tổ chức HYAFF</a:t>
            </a:r>
            <a:r>
              <a:rPr lang="it-IT" dirty="0">
                <a:solidFill>
                  <a:srgbClr val="000066"/>
                </a:solidFill>
                <a:latin typeface="Calibri" panose="020F0502020204030204" pitchFamily="34" charset="0"/>
                <a:cs typeface="Arial" pitchFamily="34" charset="0"/>
              </a:rPr>
              <a:t>: một lần cấy ghép, đạt 2 vai trò:</a:t>
            </a:r>
          </a:p>
        </p:txBody>
      </p:sp>
      <p:sp>
        <p:nvSpPr>
          <p:cNvPr id="21512" name="Rettangolo 12"/>
          <p:cNvSpPr>
            <a:spLocks noChangeArrowheads="1"/>
          </p:cNvSpPr>
          <p:nvPr/>
        </p:nvSpPr>
        <p:spPr bwMode="auto">
          <a:xfrm>
            <a:off x="2143635" y="4714996"/>
            <a:ext cx="5481786" cy="323165"/>
          </a:xfrm>
          <a:prstGeom prst="rect">
            <a:avLst/>
          </a:prstGeom>
          <a:solidFill>
            <a:srgbClr val="FFFF66"/>
          </a:solidFill>
          <a:ln w="9525">
            <a:solidFill>
              <a:srgbClr val="000066"/>
            </a:solidFill>
            <a:miter lim="800000"/>
            <a:headEnd/>
            <a:tailEnd/>
          </a:ln>
        </p:spPr>
        <p:txBody>
          <a:bodyPr wrap="square">
            <a:spAutoFit/>
          </a:bodyPr>
          <a:lstStyle/>
          <a:p>
            <a:pPr algn="ctr" eaLnBrk="0" fontAlgn="base" hangingPunct="0">
              <a:spcBef>
                <a:spcPct val="0"/>
              </a:spcBef>
              <a:spcAft>
                <a:spcPct val="0"/>
              </a:spcAft>
            </a:pPr>
            <a:r>
              <a:rPr lang="it-IT" sz="1500" b="1" dirty="0">
                <a:solidFill>
                  <a:srgbClr val="003399"/>
                </a:solidFill>
                <a:latin typeface="Arial" pitchFamily="34" charset="0"/>
                <a:cs typeface="Arial" pitchFamily="34" charset="0"/>
              </a:rPr>
              <a:t>VAI TRÒ TIẾP NHẬN CỦA KHUNG TỔ CHỨC HYAFF</a:t>
            </a:r>
            <a:r>
              <a:rPr lang="it-IT" sz="1500" b="1" baseline="30000" dirty="0">
                <a:solidFill>
                  <a:srgbClr val="003399"/>
                </a:solidFill>
                <a:latin typeface="Arial" pitchFamily="34" charset="0"/>
                <a:cs typeface="Arial" pitchFamily="34" charset="0"/>
              </a:rPr>
              <a:t>®</a:t>
            </a:r>
            <a:endParaRPr lang="it-IT" sz="1500" dirty="0">
              <a:solidFill>
                <a:srgbClr val="000000"/>
              </a:solidFill>
            </a:endParaRPr>
          </a:p>
        </p:txBody>
      </p:sp>
      <p:sp>
        <p:nvSpPr>
          <p:cNvPr id="21513" name="Freccia in giù 13"/>
          <p:cNvSpPr>
            <a:spLocks noChangeArrowheads="1"/>
          </p:cNvSpPr>
          <p:nvPr/>
        </p:nvSpPr>
        <p:spPr bwMode="auto">
          <a:xfrm>
            <a:off x="4352925" y="3923783"/>
            <a:ext cx="371475" cy="540060"/>
          </a:xfrm>
          <a:prstGeom prst="downArrow">
            <a:avLst>
              <a:gd name="adj1" fmla="val 50000"/>
              <a:gd name="adj2" fmla="val 49950"/>
            </a:avLst>
          </a:prstGeom>
          <a:solidFill>
            <a:srgbClr val="336699"/>
          </a:solidFill>
          <a:ln w="9525" algn="ctr">
            <a:solidFill>
              <a:schemeClr val="tx1"/>
            </a:solidFill>
            <a:round/>
            <a:headEnd/>
            <a:tailEnd/>
          </a:ln>
        </p:spPr>
        <p:txBody>
          <a:bodyPr/>
          <a:lstStyle/>
          <a:p>
            <a:pPr eaLnBrk="0" fontAlgn="base" hangingPunct="0">
              <a:spcBef>
                <a:spcPct val="0"/>
              </a:spcBef>
              <a:spcAft>
                <a:spcPct val="0"/>
              </a:spcAft>
            </a:pPr>
            <a:endParaRPr lang="it-IT" sz="1350" dirty="0">
              <a:solidFill>
                <a:srgbClr val="000000"/>
              </a:solidFill>
            </a:endParaRPr>
          </a:p>
        </p:txBody>
      </p:sp>
      <p:pic>
        <p:nvPicPr>
          <p:cNvPr id="5122" name="Picture 2" descr="C:\Users\CBATTA~1\AppData\Local\Temp\$$_EF9F\HF013_Hyalofast_animation_highres_images_RevB\Low res-web\c2-0.58 cells regenerating tissu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539" b="9806"/>
          <a:stretch/>
        </p:blipFill>
        <p:spPr bwMode="auto">
          <a:xfrm>
            <a:off x="6674580" y="3361210"/>
            <a:ext cx="1139313" cy="97210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415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371600" y="929170"/>
            <a:ext cx="6172200" cy="558404"/>
          </a:xfrm>
        </p:spPr>
        <p:txBody>
          <a:bodyPr>
            <a:noAutofit/>
          </a:bodyPr>
          <a:lstStyle/>
          <a:p>
            <a:pPr algn="l" defTabSz="571500"/>
            <a:r>
              <a:rPr lang="en-US" sz="2700" b="1" dirty="0" err="1">
                <a:solidFill>
                  <a:srgbClr val="002060"/>
                </a:solidFill>
              </a:rPr>
              <a:t>Hyalofast</a:t>
            </a:r>
            <a:r>
              <a:rPr lang="en-US" sz="2700" b="1" dirty="0">
                <a:solidFill>
                  <a:srgbClr val="002060"/>
                </a:solidFill>
              </a:rPr>
              <a:t>: </a:t>
            </a:r>
            <a:r>
              <a:rPr lang="en-US" sz="2700" b="1" dirty="0" err="1">
                <a:solidFill>
                  <a:srgbClr val="002060"/>
                </a:solidFill>
              </a:rPr>
              <a:t>khung</a:t>
            </a:r>
            <a:r>
              <a:rPr lang="en-US" sz="2700" b="1" dirty="0">
                <a:solidFill>
                  <a:srgbClr val="002060"/>
                </a:solidFill>
              </a:rPr>
              <a:t> </a:t>
            </a:r>
            <a:r>
              <a:rPr lang="en-US" sz="2700" b="1" dirty="0" err="1">
                <a:solidFill>
                  <a:srgbClr val="002060"/>
                </a:solidFill>
              </a:rPr>
              <a:t>tổ</a:t>
            </a:r>
            <a:r>
              <a:rPr lang="en-US" sz="2700" b="1" dirty="0">
                <a:solidFill>
                  <a:srgbClr val="002060"/>
                </a:solidFill>
              </a:rPr>
              <a:t> </a:t>
            </a:r>
            <a:r>
              <a:rPr lang="en-US" sz="2700" b="1" dirty="0" err="1">
                <a:solidFill>
                  <a:srgbClr val="002060"/>
                </a:solidFill>
              </a:rPr>
              <a:t>chức</a:t>
            </a:r>
            <a:r>
              <a:rPr lang="en-US" sz="2700" b="1" dirty="0">
                <a:solidFill>
                  <a:srgbClr val="002060"/>
                </a:solidFill>
              </a:rPr>
              <a:t> 3D HYAFF</a:t>
            </a:r>
          </a:p>
        </p:txBody>
      </p:sp>
      <p:grpSp>
        <p:nvGrpSpPr>
          <p:cNvPr id="19459" name="Group 3"/>
          <p:cNvGrpSpPr>
            <a:grpSpLocks/>
          </p:cNvGrpSpPr>
          <p:nvPr/>
        </p:nvGrpSpPr>
        <p:grpSpPr bwMode="auto">
          <a:xfrm>
            <a:off x="1371600" y="1771650"/>
            <a:ext cx="5832648" cy="1946082"/>
            <a:chOff x="144" y="1392"/>
            <a:chExt cx="5424" cy="1728"/>
          </a:xfrm>
        </p:grpSpPr>
        <p:pic>
          <p:nvPicPr>
            <p:cNvPr id="19461"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1416"/>
              <a:ext cx="1776" cy="1680"/>
            </a:xfrm>
            <a:prstGeom prst="rect">
              <a:avLst/>
            </a:prstGeom>
            <a:noFill/>
            <a:ln>
              <a:noFill/>
            </a:ln>
            <a:effectLst>
              <a:outerShdw dist="71842"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2" name="Group 5"/>
            <p:cNvGrpSpPr>
              <a:grpSpLocks/>
            </p:cNvGrpSpPr>
            <p:nvPr/>
          </p:nvGrpSpPr>
          <p:grpSpPr bwMode="auto">
            <a:xfrm>
              <a:off x="144" y="1392"/>
              <a:ext cx="1776" cy="1728"/>
              <a:chOff x="1756" y="1095"/>
              <a:chExt cx="1124" cy="1035"/>
            </a:xfrm>
          </p:grpSpPr>
          <p:pic>
            <p:nvPicPr>
              <p:cNvPr id="19464" name="Picture 6" descr="fleecex500b"/>
              <p:cNvPicPr>
                <a:picLocks noChangeAspect="1" noChangeArrowheads="1"/>
              </p:cNvPicPr>
              <p:nvPr/>
            </p:nvPicPr>
            <p:blipFill>
              <a:blip r:embed="rId4" cstate="print">
                <a:lum bright="6000" contrast="-12000"/>
                <a:extLst>
                  <a:ext uri="{28A0092B-C50C-407E-A947-70E740481C1C}">
                    <a14:useLocalDpi xmlns:a14="http://schemas.microsoft.com/office/drawing/2010/main" val="0"/>
                  </a:ext>
                </a:extLst>
              </a:blip>
              <a:srcRect/>
              <a:stretch>
                <a:fillRect/>
              </a:stretch>
            </p:blipFill>
            <p:spPr bwMode="auto">
              <a:xfrm>
                <a:off x="1756" y="1095"/>
                <a:ext cx="1124" cy="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5" name="Group 7"/>
              <p:cNvGrpSpPr>
                <a:grpSpLocks noChangeAspect="1"/>
              </p:cNvGrpSpPr>
              <p:nvPr/>
            </p:nvGrpSpPr>
            <p:grpSpPr bwMode="auto">
              <a:xfrm>
                <a:off x="2370" y="2015"/>
                <a:ext cx="297" cy="59"/>
                <a:chOff x="3168" y="2976"/>
                <a:chExt cx="245" cy="48"/>
              </a:xfrm>
            </p:grpSpPr>
            <p:sp>
              <p:nvSpPr>
                <p:cNvPr id="19466" name="Line 8"/>
                <p:cNvSpPr>
                  <a:spLocks noChangeAspect="1" noChangeShapeType="1"/>
                </p:cNvSpPr>
                <p:nvPr/>
              </p:nvSpPr>
              <p:spPr bwMode="auto">
                <a:xfrm>
                  <a:off x="3168" y="3000"/>
                  <a:ext cx="245"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1350">
                    <a:solidFill>
                      <a:srgbClr val="000000"/>
                    </a:solidFill>
                  </a:endParaRPr>
                </a:p>
              </p:txBody>
            </p:sp>
            <p:sp>
              <p:nvSpPr>
                <p:cNvPr id="19467" name="Line 9"/>
                <p:cNvSpPr>
                  <a:spLocks noChangeAspect="1" noChangeShapeType="1"/>
                </p:cNvSpPr>
                <p:nvPr/>
              </p:nvSpPr>
              <p:spPr bwMode="auto">
                <a:xfrm>
                  <a:off x="3168" y="2976"/>
                  <a:ext cx="0" cy="48"/>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1350">
                    <a:solidFill>
                      <a:srgbClr val="000000"/>
                    </a:solidFill>
                  </a:endParaRPr>
                </a:p>
              </p:txBody>
            </p:sp>
            <p:sp>
              <p:nvSpPr>
                <p:cNvPr id="19468" name="Line 10"/>
                <p:cNvSpPr>
                  <a:spLocks noChangeAspect="1" noChangeShapeType="1"/>
                </p:cNvSpPr>
                <p:nvPr/>
              </p:nvSpPr>
              <p:spPr bwMode="auto">
                <a:xfrm>
                  <a:off x="3413" y="2976"/>
                  <a:ext cx="0" cy="48"/>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1350">
                    <a:solidFill>
                      <a:srgbClr val="000000"/>
                    </a:solidFill>
                  </a:endParaRPr>
                </a:p>
              </p:txBody>
            </p:sp>
          </p:grpSp>
        </p:grpSp>
        <p:pic>
          <p:nvPicPr>
            <p:cNvPr id="19463" name="Picture 11" descr="fleecex20a"/>
            <p:cNvPicPr>
              <a:picLocks noChangeAspect="1" noChangeArrowheads="1"/>
            </p:cNvPicPr>
            <p:nvPr/>
          </p:nvPicPr>
          <p:blipFill>
            <a:blip r:embed="rId5" cstate="print">
              <a:lum bright="6000" contrast="18000"/>
              <a:extLst>
                <a:ext uri="{28A0092B-C50C-407E-A947-70E740481C1C}">
                  <a14:useLocalDpi xmlns:a14="http://schemas.microsoft.com/office/drawing/2010/main" val="0"/>
                </a:ext>
              </a:extLst>
            </a:blip>
            <a:srcRect l="-218" r="33139" b="19603"/>
            <a:stretch>
              <a:fillRect/>
            </a:stretch>
          </p:blipFill>
          <p:spPr bwMode="auto">
            <a:xfrm>
              <a:off x="2016" y="1392"/>
              <a:ext cx="1683"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0" name="Rectangle 14"/>
          <p:cNvSpPr>
            <a:spLocks noChangeArrowheads="1"/>
          </p:cNvSpPr>
          <p:nvPr/>
        </p:nvSpPr>
        <p:spPr bwMode="auto">
          <a:xfrm>
            <a:off x="1275546" y="3934717"/>
            <a:ext cx="6110436" cy="14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defTabSz="571500" eaLnBrk="0" fontAlgn="base" hangingPunct="0">
              <a:lnSpc>
                <a:spcPct val="90000"/>
              </a:lnSpc>
              <a:spcBef>
                <a:spcPct val="20000"/>
              </a:spcBef>
              <a:spcAft>
                <a:spcPct val="0"/>
              </a:spcAft>
              <a:buFontTx/>
              <a:buChar char="•"/>
            </a:pPr>
            <a:r>
              <a:rPr lang="it-IT" sz="1500" dirty="0">
                <a:solidFill>
                  <a:srgbClr val="002060"/>
                </a:solidFill>
                <a:cs typeface="Arial" pitchFamily="34" charset="0"/>
              </a:rPr>
              <a:t>Dạng miếng không dệt, dày 2 mm, đường kính sợi 10 microns.</a:t>
            </a:r>
          </a:p>
          <a:p>
            <a:pPr marL="257175" indent="-257175" defTabSz="571500" eaLnBrk="0" fontAlgn="base" hangingPunct="0">
              <a:lnSpc>
                <a:spcPct val="90000"/>
              </a:lnSpc>
              <a:spcBef>
                <a:spcPct val="20000"/>
              </a:spcBef>
              <a:spcAft>
                <a:spcPct val="0"/>
              </a:spcAft>
              <a:buFontTx/>
              <a:buChar char="•"/>
            </a:pPr>
            <a:r>
              <a:rPr lang="it-IT" sz="1500" dirty="0">
                <a:solidFill>
                  <a:srgbClr val="002060"/>
                </a:solidFill>
                <a:cs typeface="Arial" pitchFamily="34" charset="0"/>
              </a:rPr>
              <a:t>Tương thích sinh học</a:t>
            </a:r>
          </a:p>
          <a:p>
            <a:pPr marL="257175" indent="-257175" defTabSz="571500" eaLnBrk="0" fontAlgn="base" hangingPunct="0">
              <a:lnSpc>
                <a:spcPct val="90000"/>
              </a:lnSpc>
              <a:spcBef>
                <a:spcPct val="20000"/>
              </a:spcBef>
              <a:spcAft>
                <a:spcPct val="0"/>
              </a:spcAft>
              <a:buFontTx/>
              <a:buChar char="•"/>
            </a:pPr>
            <a:r>
              <a:rPr lang="it-IT" sz="1500" dirty="0">
                <a:solidFill>
                  <a:srgbClr val="002060"/>
                </a:solidFill>
                <a:cs typeface="Arial" pitchFamily="34" charset="0"/>
              </a:rPr>
              <a:t>Tái hấp thụ sinh học</a:t>
            </a:r>
          </a:p>
          <a:p>
            <a:pPr marL="257175" indent="-257175" defTabSz="571500" eaLnBrk="0" fontAlgn="base" hangingPunct="0">
              <a:lnSpc>
                <a:spcPct val="90000"/>
              </a:lnSpc>
              <a:spcBef>
                <a:spcPct val="20000"/>
              </a:spcBef>
              <a:spcAft>
                <a:spcPct val="0"/>
              </a:spcAft>
              <a:buFontTx/>
              <a:buChar char="•"/>
            </a:pPr>
            <a:r>
              <a:rPr lang="it-IT" sz="1500" dirty="0">
                <a:solidFill>
                  <a:srgbClr val="002060"/>
                </a:solidFill>
                <a:cs typeface="Arial" pitchFamily="34" charset="0"/>
              </a:rPr>
              <a:t>Axit Hyaluronic thu được từ quá trình lên men vi khuẩn (</a:t>
            </a:r>
            <a:r>
              <a:rPr lang="it-IT" sz="1500" b="1" dirty="0">
                <a:solidFill>
                  <a:srgbClr val="002060"/>
                </a:solidFill>
                <a:cs typeface="Arial" pitchFamily="34" charset="0"/>
              </a:rPr>
              <a:t>không phải từ động vật</a:t>
            </a:r>
            <a:r>
              <a:rPr lang="it-IT" sz="1500" dirty="0">
                <a:solidFill>
                  <a:srgbClr val="002060"/>
                </a:solidFill>
                <a:cs typeface="Arial" pitchFamily="34" charset="0"/>
              </a:rPr>
              <a:t>)</a:t>
            </a:r>
          </a:p>
          <a:p>
            <a:pPr marL="257175" indent="-257175" defTabSz="571500" eaLnBrk="0" fontAlgn="base" hangingPunct="0">
              <a:lnSpc>
                <a:spcPct val="90000"/>
              </a:lnSpc>
              <a:spcBef>
                <a:spcPct val="20000"/>
              </a:spcBef>
              <a:spcAft>
                <a:spcPct val="0"/>
              </a:spcAft>
              <a:buFontTx/>
              <a:buChar char="•"/>
            </a:pPr>
            <a:r>
              <a:rPr lang="it-IT" sz="1500" dirty="0">
                <a:solidFill>
                  <a:srgbClr val="002060"/>
                </a:solidFill>
                <a:cs typeface="Arial" pitchFamily="34" charset="0"/>
              </a:rPr>
              <a:t>Sản phẩm phân rã chính: </a:t>
            </a:r>
            <a:r>
              <a:rPr lang="it-IT" sz="1500" b="1" dirty="0">
                <a:solidFill>
                  <a:srgbClr val="002060"/>
                </a:solidFill>
                <a:cs typeface="Arial" pitchFamily="34" charset="0"/>
              </a:rPr>
              <a:t>Axit Hyaluronic</a:t>
            </a:r>
          </a:p>
        </p:txBody>
      </p:sp>
    </p:spTree>
    <p:extLst>
      <p:ext uri="{BB962C8B-B14F-4D97-AF65-F5344CB8AC3E}">
        <p14:creationId xmlns:p14="http://schemas.microsoft.com/office/powerpoint/2010/main" val="178288915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1485900" y="3183732"/>
            <a:ext cx="6115050" cy="1102519"/>
          </a:xfrm>
        </p:spPr>
        <p:txBody>
          <a:bodyPr>
            <a:normAutofit/>
          </a:bodyPr>
          <a:lstStyle/>
          <a:p>
            <a:r>
              <a:rPr lang="en-US" sz="3300" b="1" dirty="0">
                <a:solidFill>
                  <a:srgbClr val="002060"/>
                </a:solidFill>
              </a:rPr>
              <a:t>ĐIỀU KIỆN SỬ DỤNG </a:t>
            </a:r>
            <a:br>
              <a:rPr lang="en-US" sz="3300" b="1" dirty="0">
                <a:solidFill>
                  <a:srgbClr val="002060"/>
                </a:solidFill>
              </a:rPr>
            </a:br>
            <a:r>
              <a:rPr lang="en-US" sz="3300" b="1" dirty="0">
                <a:solidFill>
                  <a:srgbClr val="002060"/>
                </a:solidFill>
              </a:rPr>
              <a:t>VÀ KỸ THUẬT ỨNG DỤNG</a:t>
            </a:r>
            <a:endParaRPr lang="it-IT" sz="3300" b="1" dirty="0">
              <a:solidFill>
                <a:srgbClr val="002060"/>
              </a:solidFill>
            </a:endParaRPr>
          </a:p>
        </p:txBody>
      </p:sp>
      <p:pic>
        <p:nvPicPr>
          <p:cNvPr id="4" name="Picture 2" descr="C:\Users\cbattalliard\Desktop\HYAFF new logos\Hyalofast\HyaloFast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0346" y="1257300"/>
            <a:ext cx="3566159"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11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257300" y="890718"/>
            <a:ext cx="3886200" cy="857250"/>
          </a:xfrm>
        </p:spPr>
        <p:txBody>
          <a:bodyPr>
            <a:normAutofit/>
          </a:bodyPr>
          <a:lstStyle/>
          <a:p>
            <a:pPr algn="l"/>
            <a:r>
              <a:rPr lang="it-IT" sz="2700" b="1" dirty="0">
                <a:solidFill>
                  <a:srgbClr val="002060"/>
                </a:solidFill>
                <a:latin typeface="+mn-lt"/>
              </a:rPr>
              <a:t>PHƯƠNG PHÁP SỬ DỤNG</a:t>
            </a:r>
          </a:p>
        </p:txBody>
      </p:sp>
      <p:sp>
        <p:nvSpPr>
          <p:cNvPr id="4100" name="Rectangle 3"/>
          <p:cNvSpPr>
            <a:spLocks noGrp="1" noChangeArrowheads="1"/>
          </p:cNvSpPr>
          <p:nvPr>
            <p:ph type="body" idx="1"/>
          </p:nvPr>
        </p:nvSpPr>
        <p:spPr>
          <a:xfrm>
            <a:off x="1266324" y="2110848"/>
            <a:ext cx="6734676" cy="1657350"/>
          </a:xfrm>
        </p:spPr>
        <p:txBody>
          <a:bodyPr>
            <a:noAutofit/>
          </a:bodyPr>
          <a:lstStyle/>
          <a:p>
            <a:pPr>
              <a:spcBef>
                <a:spcPct val="0"/>
              </a:spcBef>
              <a:defRPr/>
            </a:pPr>
            <a:r>
              <a:rPr lang="it-IT" dirty="0">
                <a:solidFill>
                  <a:srgbClr val="002060"/>
                </a:solidFill>
              </a:rPr>
              <a:t>Hyalofast</a:t>
            </a:r>
            <a:r>
              <a:rPr lang="it-IT" sz="1350" baseline="30000" dirty="0">
                <a:solidFill>
                  <a:srgbClr val="002060"/>
                </a:solidFill>
              </a:rPr>
              <a:t>TM</a:t>
            </a:r>
            <a:r>
              <a:rPr lang="it-IT" dirty="0">
                <a:solidFill>
                  <a:srgbClr val="002060"/>
                </a:solidFill>
              </a:rPr>
              <a:t> hiện đang được sử dụng theo các phương pháp khác nhau, tuỳ theo quyết định của bác sĩ phẫu thuật:</a:t>
            </a:r>
          </a:p>
          <a:p>
            <a:pPr>
              <a:spcBef>
                <a:spcPct val="0"/>
              </a:spcBef>
              <a:defRPr/>
            </a:pPr>
            <a:endParaRPr lang="it-IT" sz="1050" dirty="0">
              <a:solidFill>
                <a:srgbClr val="002060"/>
              </a:solidFill>
            </a:endParaRPr>
          </a:p>
          <a:p>
            <a:pPr marL="333375" lvl="2" indent="-134541">
              <a:spcBef>
                <a:spcPct val="0"/>
              </a:spcBef>
              <a:buClr>
                <a:srgbClr val="336699"/>
              </a:buClr>
              <a:buFont typeface="Arial" charset="0"/>
              <a:buChar char="−"/>
              <a:defRPr/>
            </a:pPr>
            <a:r>
              <a:rPr lang="it-IT" sz="1800" dirty="0">
                <a:solidFill>
                  <a:srgbClr val="002060"/>
                </a:solidFill>
              </a:rPr>
              <a:t>Phương pháp kết hợp với </a:t>
            </a:r>
            <a:r>
              <a:rPr lang="it-IT" sz="1800" b="1" dirty="0">
                <a:solidFill>
                  <a:srgbClr val="002060"/>
                </a:solidFill>
              </a:rPr>
              <a:t>dịch hút tuỷ xương </a:t>
            </a:r>
            <a:r>
              <a:rPr lang="it-IT" sz="1800" dirty="0">
                <a:solidFill>
                  <a:srgbClr val="002060"/>
                </a:solidFill>
              </a:rPr>
              <a:t>(cô đặc hoặc không)</a:t>
            </a:r>
          </a:p>
          <a:p>
            <a:pPr marL="333375" lvl="2" indent="-134541">
              <a:spcBef>
                <a:spcPct val="0"/>
              </a:spcBef>
              <a:buClr>
                <a:srgbClr val="336699"/>
              </a:buClr>
              <a:buNone/>
              <a:defRPr/>
            </a:pPr>
            <a:endParaRPr lang="it-IT" sz="900" dirty="0">
              <a:solidFill>
                <a:srgbClr val="002060"/>
              </a:solidFill>
            </a:endParaRPr>
          </a:p>
          <a:p>
            <a:pPr marL="333375" lvl="2" indent="-134541">
              <a:spcBef>
                <a:spcPct val="0"/>
              </a:spcBef>
              <a:buClr>
                <a:srgbClr val="336699"/>
              </a:buClr>
              <a:buFont typeface="Arial" charset="0"/>
              <a:buChar char="−"/>
              <a:defRPr/>
            </a:pPr>
            <a:r>
              <a:rPr lang="it-IT" sz="1800" dirty="0">
                <a:solidFill>
                  <a:srgbClr val="002060"/>
                </a:solidFill>
              </a:rPr>
              <a:t>Phương pháp kết hợp </a:t>
            </a:r>
            <a:r>
              <a:rPr lang="it-IT" sz="1800" b="1" dirty="0">
                <a:solidFill>
                  <a:srgbClr val="002060"/>
                </a:solidFill>
              </a:rPr>
              <a:t>kích thích tuỷ xương/chọc tuỷ</a:t>
            </a:r>
            <a:endParaRPr lang="it-IT" sz="1800" dirty="0">
              <a:solidFill>
                <a:srgbClr val="002060"/>
              </a:solidFill>
            </a:endParaRPr>
          </a:p>
        </p:txBody>
      </p:sp>
      <p:sp>
        <p:nvSpPr>
          <p:cNvPr id="2" name="Rettangolo 1"/>
          <p:cNvSpPr/>
          <p:nvPr/>
        </p:nvSpPr>
        <p:spPr>
          <a:xfrm>
            <a:off x="1472603" y="3886201"/>
            <a:ext cx="6318702" cy="757130"/>
          </a:xfrm>
          <a:prstGeom prst="rect">
            <a:avLst/>
          </a:prstGeom>
        </p:spPr>
        <p:txBody>
          <a:bodyPr wrap="square">
            <a:spAutoFit/>
          </a:bodyPr>
          <a:lstStyle/>
          <a:p>
            <a:pPr>
              <a:lnSpc>
                <a:spcPct val="120000"/>
              </a:lnSpc>
            </a:pPr>
            <a:r>
              <a:rPr lang="it-IT" dirty="0">
                <a:solidFill>
                  <a:srgbClr val="002060"/>
                </a:solidFill>
              </a:rPr>
              <a:t>Trong cả 2 phương pháp đều có thể áp dụng sản phẩm bằng </a:t>
            </a:r>
            <a:r>
              <a:rPr lang="it-IT" b="1" dirty="0">
                <a:solidFill>
                  <a:srgbClr val="002060"/>
                </a:solidFill>
              </a:rPr>
              <a:t>kỹ thuật xâm lấn tối thiểu</a:t>
            </a:r>
            <a:r>
              <a:rPr lang="it-IT" dirty="0">
                <a:solidFill>
                  <a:srgbClr val="002060"/>
                </a:solidFill>
              </a:rPr>
              <a:t>: mổ mở tiểu phẫu hoặc nội soi</a:t>
            </a:r>
          </a:p>
        </p:txBody>
      </p:sp>
      <p:pic>
        <p:nvPicPr>
          <p:cNvPr id="7" name="Picture 2" descr="C:\Users\cbattalliard\Desktop\HYAFF new logos\Hyalofast\HyaloFast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4962" y="971550"/>
            <a:ext cx="2057399"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285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4294967295"/>
          </p:nvPr>
        </p:nvSpPr>
        <p:spPr>
          <a:xfrm>
            <a:off x="1449149" y="1998018"/>
            <a:ext cx="3276414" cy="2292846"/>
          </a:xfrm>
        </p:spPr>
        <p:txBody>
          <a:bodyPr rtlCol="0">
            <a:noAutofit/>
          </a:bodyPr>
          <a:lstStyle/>
          <a:p>
            <a:pPr>
              <a:spcBef>
                <a:spcPts val="0"/>
              </a:spcBef>
              <a:buClr>
                <a:srgbClr val="C00000"/>
              </a:buClr>
              <a:defRPr/>
            </a:pPr>
            <a:endParaRPr lang="it-IT" kern="1200" dirty="0">
              <a:solidFill>
                <a:srgbClr val="336699"/>
              </a:solidFill>
              <a:latin typeface="Calibri" panose="020F0502020204030204" pitchFamily="34" charset="0"/>
              <a:cs typeface="Arial" pitchFamily="34" charset="0"/>
            </a:endParaRPr>
          </a:p>
          <a:p>
            <a:pPr>
              <a:spcBef>
                <a:spcPts val="0"/>
              </a:spcBef>
              <a:buClr>
                <a:srgbClr val="C00000"/>
              </a:buClr>
              <a:defRPr/>
            </a:pPr>
            <a:r>
              <a:rPr lang="it-IT" kern="1200" dirty="0">
                <a:solidFill>
                  <a:srgbClr val="000066"/>
                </a:solidFill>
                <a:latin typeface="Calibri" panose="020F0502020204030204" pitchFamily="34" charset="0"/>
                <a:cs typeface="Arial" pitchFamily="34" charset="0"/>
              </a:rPr>
              <a:t>Trong trường hợp này, một </a:t>
            </a:r>
            <a:r>
              <a:rPr lang="it-IT" kern="1200" dirty="0">
                <a:solidFill>
                  <a:srgbClr val="0070C0"/>
                </a:solidFill>
                <a:latin typeface="Calibri" panose="020F0502020204030204" pitchFamily="34" charset="0"/>
                <a:cs typeface="Arial" pitchFamily="34" charset="0"/>
              </a:rPr>
              <a:t>chất nền </a:t>
            </a:r>
            <a:r>
              <a:rPr lang="it-IT" kern="1200" dirty="0">
                <a:solidFill>
                  <a:srgbClr val="000066"/>
                </a:solidFill>
                <a:latin typeface="Calibri" panose="020F0502020204030204" pitchFamily="34" charset="0"/>
                <a:cs typeface="Arial" pitchFamily="34" charset="0"/>
              </a:rPr>
              <a:t>thích hợp là cần thiết để:</a:t>
            </a:r>
          </a:p>
          <a:p>
            <a:pPr>
              <a:spcBef>
                <a:spcPts val="0"/>
              </a:spcBef>
              <a:buClr>
                <a:srgbClr val="C00000"/>
              </a:buClr>
              <a:defRPr/>
            </a:pPr>
            <a:endParaRPr lang="it-IT" sz="1200" dirty="0">
              <a:solidFill>
                <a:srgbClr val="000066"/>
              </a:solidFill>
              <a:latin typeface="Calibri" panose="020F0502020204030204" pitchFamily="34" charset="0"/>
            </a:endParaRPr>
          </a:p>
          <a:p>
            <a:pPr marL="129779" indent="-129779">
              <a:spcBef>
                <a:spcPts val="0"/>
              </a:spcBef>
              <a:buClr>
                <a:srgbClr val="336699"/>
              </a:buClr>
              <a:buFont typeface="Arial" pitchFamily="34" charset="0"/>
              <a:buChar char="•"/>
              <a:defRPr/>
            </a:pPr>
            <a:r>
              <a:rPr lang="it-IT" dirty="0">
                <a:solidFill>
                  <a:srgbClr val="000066"/>
                </a:solidFill>
                <a:latin typeface="Calibri" panose="020F0502020204030204" pitchFamily="34" charset="0"/>
              </a:rPr>
              <a:t>Tăng cường</a:t>
            </a:r>
            <a:r>
              <a:rPr lang="it-IT" kern="1200" dirty="0">
                <a:solidFill>
                  <a:srgbClr val="000066"/>
                </a:solidFill>
                <a:latin typeface="Calibri" panose="020F0502020204030204" pitchFamily="34" charset="0"/>
                <a:cs typeface="Arial" pitchFamily="34" charset="0"/>
              </a:rPr>
              <a:t> khả năng </a:t>
            </a:r>
            <a:r>
              <a:rPr lang="it-IT" dirty="0">
                <a:solidFill>
                  <a:srgbClr val="0070C0"/>
                </a:solidFill>
                <a:latin typeface="Calibri" panose="020F0502020204030204" pitchFamily="34" charset="0"/>
              </a:rPr>
              <a:t>xử lý</a:t>
            </a:r>
            <a:r>
              <a:rPr lang="it-IT" kern="1200" dirty="0">
                <a:solidFill>
                  <a:srgbClr val="000066"/>
                </a:solidFill>
                <a:latin typeface="Calibri" panose="020F0502020204030204" pitchFamily="34" charset="0"/>
                <a:cs typeface="Arial" pitchFamily="34" charset="0"/>
              </a:rPr>
              <a:t> tuỷ xương</a:t>
            </a:r>
          </a:p>
          <a:p>
            <a:pPr>
              <a:spcBef>
                <a:spcPts val="0"/>
              </a:spcBef>
              <a:buClr>
                <a:srgbClr val="336699"/>
              </a:buClr>
              <a:defRPr/>
            </a:pPr>
            <a:endParaRPr lang="it-IT" sz="1200" dirty="0">
              <a:solidFill>
                <a:srgbClr val="000066"/>
              </a:solidFill>
              <a:latin typeface="Calibri" panose="020F0502020204030204" pitchFamily="34" charset="0"/>
            </a:endParaRPr>
          </a:p>
          <a:p>
            <a:pPr marL="129779" indent="-129779">
              <a:spcBef>
                <a:spcPts val="0"/>
              </a:spcBef>
              <a:buClr>
                <a:srgbClr val="336699"/>
              </a:buClr>
              <a:buFont typeface="Arial" pitchFamily="34" charset="0"/>
              <a:buChar char="•"/>
              <a:defRPr/>
            </a:pPr>
            <a:r>
              <a:rPr lang="it-IT" kern="1200" dirty="0">
                <a:solidFill>
                  <a:srgbClr val="000066"/>
                </a:solidFill>
                <a:latin typeface="Calibri" panose="020F0502020204030204" pitchFamily="34" charset="0"/>
                <a:cs typeface="Arial" pitchFamily="34" charset="0"/>
              </a:rPr>
              <a:t>Hỗ trợ </a:t>
            </a:r>
            <a:r>
              <a:rPr lang="it-IT" kern="1200" dirty="0">
                <a:solidFill>
                  <a:srgbClr val="0070C0"/>
                </a:solidFill>
                <a:latin typeface="Calibri" panose="020F0502020204030204" pitchFamily="34" charset="0"/>
                <a:cs typeface="Arial" pitchFamily="34" charset="0"/>
              </a:rPr>
              <a:t>gắn kết </a:t>
            </a:r>
            <a:r>
              <a:rPr lang="it-IT" kern="1200" dirty="0">
                <a:solidFill>
                  <a:srgbClr val="000066"/>
                </a:solidFill>
                <a:latin typeface="Calibri" panose="020F0502020204030204" pitchFamily="34" charset="0"/>
                <a:cs typeface="Arial" pitchFamily="34" charset="0"/>
              </a:rPr>
              <a:t>và </a:t>
            </a:r>
            <a:r>
              <a:rPr lang="it-IT" kern="1200" dirty="0">
                <a:solidFill>
                  <a:srgbClr val="0070C0"/>
                </a:solidFill>
                <a:latin typeface="Calibri" panose="020F0502020204030204" pitchFamily="34" charset="0"/>
                <a:cs typeface="Arial" pitchFamily="34" charset="0"/>
              </a:rPr>
              <a:t>tổ chức </a:t>
            </a:r>
            <a:r>
              <a:rPr lang="it-IT" kern="1200" dirty="0">
                <a:solidFill>
                  <a:srgbClr val="002060"/>
                </a:solidFill>
                <a:latin typeface="Calibri" panose="020F0502020204030204" pitchFamily="34" charset="0"/>
                <a:cs typeface="Arial" pitchFamily="34" charset="0"/>
              </a:rPr>
              <a:t>tế bào tại vị trí tổn thương.</a:t>
            </a:r>
          </a:p>
        </p:txBody>
      </p:sp>
      <p:pic>
        <p:nvPicPr>
          <p:cNvPr id="54276" name="Picture 31"/>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5401867" y="4076700"/>
            <a:ext cx="2088356" cy="1566863"/>
          </a:xfrm>
          <a:effectLst>
            <a:outerShdw dist="125724" dir="2700000" algn="ctr" rotWithShape="0">
              <a:schemeClr val="tx1"/>
            </a:outerShdw>
          </a:effectLst>
        </p:spPr>
      </p:pic>
      <p:pic>
        <p:nvPicPr>
          <p:cNvPr id="542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128" y="1771651"/>
            <a:ext cx="1451696" cy="110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78" name="Group 33"/>
          <p:cNvGrpSpPr>
            <a:grpSpLocks/>
          </p:cNvGrpSpPr>
          <p:nvPr/>
        </p:nvGrpSpPr>
        <p:grpSpPr bwMode="auto">
          <a:xfrm>
            <a:off x="7258050" y="2827735"/>
            <a:ext cx="247650" cy="1009650"/>
            <a:chOff x="4577" y="1274"/>
            <a:chExt cx="208" cy="848"/>
          </a:xfrm>
        </p:grpSpPr>
        <p:sp>
          <p:nvSpPr>
            <p:cNvPr id="54280" name="Freeform 5"/>
            <p:cNvSpPr>
              <a:spLocks/>
            </p:cNvSpPr>
            <p:nvPr/>
          </p:nvSpPr>
          <p:spPr bwMode="auto">
            <a:xfrm>
              <a:off x="4594" y="1806"/>
              <a:ext cx="174" cy="316"/>
            </a:xfrm>
            <a:custGeom>
              <a:avLst/>
              <a:gdLst>
                <a:gd name="T0" fmla="*/ 63 w 179"/>
                <a:gd name="T1" fmla="*/ 228 h 352"/>
                <a:gd name="T2" fmla="*/ 63 w 179"/>
                <a:gd name="T3" fmla="*/ 202 h 352"/>
                <a:gd name="T4" fmla="*/ 0 w 179"/>
                <a:gd name="T5" fmla="*/ 177 h 352"/>
                <a:gd name="T6" fmla="*/ 0 w 179"/>
                <a:gd name="T7" fmla="*/ 0 h 352"/>
                <a:gd name="T8" fmla="*/ 158 w 179"/>
                <a:gd name="T9" fmla="*/ 0 h 352"/>
                <a:gd name="T10" fmla="*/ 158 w 179"/>
                <a:gd name="T11" fmla="*/ 177 h 352"/>
                <a:gd name="T12" fmla="*/ 95 w 179"/>
                <a:gd name="T13" fmla="*/ 202 h 352"/>
                <a:gd name="T14" fmla="*/ 95 w 179"/>
                <a:gd name="T15" fmla="*/ 228 h 352"/>
                <a:gd name="T16" fmla="*/ 63 w 179"/>
                <a:gd name="T17" fmla="*/ 228 h 3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52"/>
                <a:gd name="T29" fmla="*/ 179 w 179"/>
                <a:gd name="T30" fmla="*/ 352 h 3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52">
                  <a:moveTo>
                    <a:pt x="71" y="351"/>
                  </a:moveTo>
                  <a:lnTo>
                    <a:pt x="71" y="312"/>
                  </a:lnTo>
                  <a:lnTo>
                    <a:pt x="0" y="273"/>
                  </a:lnTo>
                  <a:lnTo>
                    <a:pt x="0" y="0"/>
                  </a:lnTo>
                  <a:lnTo>
                    <a:pt x="178" y="0"/>
                  </a:lnTo>
                  <a:lnTo>
                    <a:pt x="178" y="273"/>
                  </a:lnTo>
                  <a:lnTo>
                    <a:pt x="107" y="312"/>
                  </a:lnTo>
                  <a:lnTo>
                    <a:pt x="107" y="351"/>
                  </a:lnTo>
                  <a:lnTo>
                    <a:pt x="71" y="351"/>
                  </a:lnTo>
                </a:path>
              </a:pathLst>
            </a:custGeom>
            <a:gradFill rotWithShape="0">
              <a:gsLst>
                <a:gs pos="0">
                  <a:srgbClr val="4B000C"/>
                </a:gs>
                <a:gs pos="50000">
                  <a:srgbClr val="FC0128"/>
                </a:gs>
                <a:gs pos="100000">
                  <a:srgbClr val="4B000C"/>
                </a:gs>
              </a:gsLst>
              <a:lin ang="0" scaled="1"/>
            </a:gradFill>
            <a:ln w="12700" cap="rnd">
              <a:solidFill>
                <a:schemeClr val="bg2"/>
              </a:solidFill>
              <a:round/>
              <a:headEnd/>
              <a:tailEnd/>
            </a:ln>
          </p:spPr>
          <p:txBody>
            <a:bodyPr/>
            <a:lstStyle/>
            <a:p>
              <a:endParaRPr lang="it-IT" sz="1350"/>
            </a:p>
          </p:txBody>
        </p:sp>
        <p:sp>
          <p:nvSpPr>
            <p:cNvPr id="54281" name="Oval 6"/>
            <p:cNvSpPr>
              <a:spLocks noChangeArrowheads="1"/>
            </p:cNvSpPr>
            <p:nvPr/>
          </p:nvSpPr>
          <p:spPr bwMode="auto">
            <a:xfrm>
              <a:off x="4598" y="1772"/>
              <a:ext cx="166" cy="61"/>
            </a:xfrm>
            <a:prstGeom prst="ellipse">
              <a:avLst/>
            </a:prstGeom>
            <a:solidFill>
              <a:srgbClr val="000000"/>
            </a:solidFill>
            <a:ln w="12700">
              <a:solidFill>
                <a:schemeClr val="bg2"/>
              </a:solidFill>
              <a:round/>
              <a:headEnd/>
              <a:tailEnd/>
            </a:ln>
          </p:spPr>
          <p:txBody>
            <a:bodyPr wrap="none" anchor="ctr"/>
            <a:lstStyle/>
            <a:p>
              <a:pPr>
                <a:spcBef>
                  <a:spcPct val="20000"/>
                </a:spcBef>
                <a:buFontTx/>
                <a:buChar char="•"/>
              </a:pPr>
              <a:endParaRPr lang="it-IT" sz="1350"/>
            </a:p>
          </p:txBody>
        </p:sp>
        <p:sp>
          <p:nvSpPr>
            <p:cNvPr id="54282" name="Rectangle 7"/>
            <p:cNvSpPr>
              <a:spLocks noChangeArrowheads="1"/>
            </p:cNvSpPr>
            <p:nvPr/>
          </p:nvSpPr>
          <p:spPr bwMode="auto">
            <a:xfrm>
              <a:off x="4598" y="1734"/>
              <a:ext cx="166" cy="62"/>
            </a:xfrm>
            <a:prstGeom prst="rect">
              <a:avLst/>
            </a:prstGeom>
            <a:solidFill>
              <a:srgbClr val="000000"/>
            </a:solidFill>
            <a:ln w="12700">
              <a:solidFill>
                <a:schemeClr val="bg2"/>
              </a:solidFill>
              <a:miter lim="800000"/>
              <a:headEnd/>
              <a:tailEnd/>
            </a:ln>
          </p:spPr>
          <p:txBody>
            <a:bodyPr wrap="none" anchor="ctr"/>
            <a:lstStyle/>
            <a:p>
              <a:pPr>
                <a:spcBef>
                  <a:spcPct val="20000"/>
                </a:spcBef>
                <a:buFontTx/>
                <a:buChar char="•"/>
              </a:pPr>
              <a:endParaRPr lang="it-IT" sz="1350"/>
            </a:p>
          </p:txBody>
        </p:sp>
        <p:sp>
          <p:nvSpPr>
            <p:cNvPr id="54283" name="Oval 8"/>
            <p:cNvSpPr>
              <a:spLocks noChangeArrowheads="1"/>
            </p:cNvSpPr>
            <p:nvPr/>
          </p:nvSpPr>
          <p:spPr bwMode="auto">
            <a:xfrm>
              <a:off x="4598" y="1694"/>
              <a:ext cx="166" cy="64"/>
            </a:xfrm>
            <a:prstGeom prst="ellipse">
              <a:avLst/>
            </a:prstGeom>
            <a:solidFill>
              <a:srgbClr val="FFFFFF"/>
            </a:solidFill>
            <a:ln w="12700">
              <a:solidFill>
                <a:schemeClr val="bg2"/>
              </a:solidFill>
              <a:round/>
              <a:headEnd/>
              <a:tailEnd/>
            </a:ln>
          </p:spPr>
          <p:txBody>
            <a:bodyPr wrap="none" anchor="ctr"/>
            <a:lstStyle/>
            <a:p>
              <a:pPr>
                <a:spcBef>
                  <a:spcPct val="20000"/>
                </a:spcBef>
                <a:buFontTx/>
                <a:buChar char="•"/>
              </a:pPr>
              <a:endParaRPr lang="it-IT" sz="1350"/>
            </a:p>
          </p:txBody>
        </p:sp>
        <p:sp>
          <p:nvSpPr>
            <p:cNvPr id="54284" name="Rectangle 9"/>
            <p:cNvSpPr>
              <a:spLocks noChangeArrowheads="1"/>
            </p:cNvSpPr>
            <p:nvPr/>
          </p:nvSpPr>
          <p:spPr bwMode="auto">
            <a:xfrm>
              <a:off x="4594" y="1690"/>
              <a:ext cx="173" cy="47"/>
            </a:xfrm>
            <a:prstGeom prst="rect">
              <a:avLst/>
            </a:prstGeom>
            <a:solidFill>
              <a:srgbClr val="FFFFFF"/>
            </a:solidFill>
            <a:ln w="12700">
              <a:solidFill>
                <a:schemeClr val="bg2"/>
              </a:solidFill>
              <a:miter lim="800000"/>
              <a:headEnd/>
              <a:tailEnd/>
            </a:ln>
          </p:spPr>
          <p:txBody>
            <a:bodyPr wrap="none" anchor="ctr"/>
            <a:lstStyle/>
            <a:p>
              <a:pPr>
                <a:spcBef>
                  <a:spcPct val="20000"/>
                </a:spcBef>
                <a:buFontTx/>
                <a:buChar char="•"/>
              </a:pPr>
              <a:endParaRPr lang="it-IT" sz="1350"/>
            </a:p>
          </p:txBody>
        </p:sp>
        <p:sp>
          <p:nvSpPr>
            <p:cNvPr id="54285" name="Oval 10"/>
            <p:cNvSpPr>
              <a:spLocks noChangeArrowheads="1"/>
            </p:cNvSpPr>
            <p:nvPr/>
          </p:nvSpPr>
          <p:spPr bwMode="auto">
            <a:xfrm>
              <a:off x="4598" y="1655"/>
              <a:ext cx="166" cy="65"/>
            </a:xfrm>
            <a:prstGeom prst="ellipse">
              <a:avLst/>
            </a:prstGeom>
            <a:solidFill>
              <a:srgbClr val="FFFFFF"/>
            </a:solidFill>
            <a:ln w="12700">
              <a:solidFill>
                <a:schemeClr val="bg2"/>
              </a:solidFill>
              <a:round/>
              <a:headEnd/>
              <a:tailEnd/>
            </a:ln>
          </p:spPr>
          <p:txBody>
            <a:bodyPr wrap="none" anchor="ctr"/>
            <a:lstStyle/>
            <a:p>
              <a:pPr>
                <a:spcBef>
                  <a:spcPct val="20000"/>
                </a:spcBef>
                <a:buFontTx/>
                <a:buChar char="•"/>
              </a:pPr>
              <a:endParaRPr lang="it-IT" sz="1350"/>
            </a:p>
          </p:txBody>
        </p:sp>
        <p:sp>
          <p:nvSpPr>
            <p:cNvPr id="54286" name="Freeform 11"/>
            <p:cNvSpPr>
              <a:spLocks/>
            </p:cNvSpPr>
            <p:nvPr/>
          </p:nvSpPr>
          <p:spPr bwMode="auto">
            <a:xfrm>
              <a:off x="4681" y="1347"/>
              <a:ext cx="87" cy="315"/>
            </a:xfrm>
            <a:custGeom>
              <a:avLst/>
              <a:gdLst>
                <a:gd name="T0" fmla="*/ 77 w 90"/>
                <a:gd name="T1" fmla="*/ 225 h 352"/>
                <a:gd name="T2" fmla="*/ 0 w 90"/>
                <a:gd name="T3" fmla="*/ 225 h 352"/>
                <a:gd name="T4" fmla="*/ 0 w 90"/>
                <a:gd name="T5" fmla="*/ 0 h 352"/>
                <a:gd name="T6" fmla="*/ 26 w 90"/>
                <a:gd name="T7" fmla="*/ 0 h 352"/>
                <a:gd name="T8" fmla="*/ 51 w 90"/>
                <a:gd name="T9" fmla="*/ 0 h 352"/>
                <a:gd name="T10" fmla="*/ 51 w 90"/>
                <a:gd name="T11" fmla="*/ 200 h 352"/>
                <a:gd name="T12" fmla="*/ 77 w 90"/>
                <a:gd name="T13" fmla="*/ 225 h 352"/>
                <a:gd name="T14" fmla="*/ 0 60000 65536"/>
                <a:gd name="T15" fmla="*/ 0 60000 65536"/>
                <a:gd name="T16" fmla="*/ 0 60000 65536"/>
                <a:gd name="T17" fmla="*/ 0 60000 65536"/>
                <a:gd name="T18" fmla="*/ 0 60000 65536"/>
                <a:gd name="T19" fmla="*/ 0 60000 65536"/>
                <a:gd name="T20" fmla="*/ 0 60000 65536"/>
                <a:gd name="T21" fmla="*/ 0 w 90"/>
                <a:gd name="T22" fmla="*/ 0 h 352"/>
                <a:gd name="T23" fmla="*/ 90 w 90"/>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352">
                  <a:moveTo>
                    <a:pt x="89" y="351"/>
                  </a:moveTo>
                  <a:lnTo>
                    <a:pt x="0" y="351"/>
                  </a:lnTo>
                  <a:lnTo>
                    <a:pt x="0" y="0"/>
                  </a:lnTo>
                  <a:lnTo>
                    <a:pt x="30" y="0"/>
                  </a:lnTo>
                  <a:lnTo>
                    <a:pt x="59" y="0"/>
                  </a:lnTo>
                  <a:lnTo>
                    <a:pt x="59" y="312"/>
                  </a:lnTo>
                  <a:lnTo>
                    <a:pt x="89" y="351"/>
                  </a:lnTo>
                </a:path>
              </a:pathLst>
            </a:custGeom>
            <a:solidFill>
              <a:srgbClr val="FFFFFF"/>
            </a:solidFill>
            <a:ln w="12700" cap="rnd">
              <a:solidFill>
                <a:schemeClr val="bg2"/>
              </a:solidFill>
              <a:round/>
              <a:headEnd/>
              <a:tailEnd/>
            </a:ln>
          </p:spPr>
          <p:txBody>
            <a:bodyPr/>
            <a:lstStyle/>
            <a:p>
              <a:endParaRPr lang="it-IT" sz="1350"/>
            </a:p>
          </p:txBody>
        </p:sp>
        <p:sp>
          <p:nvSpPr>
            <p:cNvPr id="54287" name="Freeform 12"/>
            <p:cNvSpPr>
              <a:spLocks/>
            </p:cNvSpPr>
            <p:nvPr/>
          </p:nvSpPr>
          <p:spPr bwMode="auto">
            <a:xfrm>
              <a:off x="4594" y="1347"/>
              <a:ext cx="87" cy="315"/>
            </a:xfrm>
            <a:custGeom>
              <a:avLst/>
              <a:gdLst>
                <a:gd name="T0" fmla="*/ 0 w 90"/>
                <a:gd name="T1" fmla="*/ 225 h 352"/>
                <a:gd name="T2" fmla="*/ 77 w 90"/>
                <a:gd name="T3" fmla="*/ 225 h 352"/>
                <a:gd name="T4" fmla="*/ 77 w 90"/>
                <a:gd name="T5" fmla="*/ 0 h 352"/>
                <a:gd name="T6" fmla="*/ 51 w 90"/>
                <a:gd name="T7" fmla="*/ 0 h 352"/>
                <a:gd name="T8" fmla="*/ 26 w 90"/>
                <a:gd name="T9" fmla="*/ 0 h 352"/>
                <a:gd name="T10" fmla="*/ 26 w 90"/>
                <a:gd name="T11" fmla="*/ 200 h 352"/>
                <a:gd name="T12" fmla="*/ 0 w 90"/>
                <a:gd name="T13" fmla="*/ 225 h 352"/>
                <a:gd name="T14" fmla="*/ 0 60000 65536"/>
                <a:gd name="T15" fmla="*/ 0 60000 65536"/>
                <a:gd name="T16" fmla="*/ 0 60000 65536"/>
                <a:gd name="T17" fmla="*/ 0 60000 65536"/>
                <a:gd name="T18" fmla="*/ 0 60000 65536"/>
                <a:gd name="T19" fmla="*/ 0 60000 65536"/>
                <a:gd name="T20" fmla="*/ 0 60000 65536"/>
                <a:gd name="T21" fmla="*/ 0 w 90"/>
                <a:gd name="T22" fmla="*/ 0 h 352"/>
                <a:gd name="T23" fmla="*/ 90 w 90"/>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352">
                  <a:moveTo>
                    <a:pt x="0" y="351"/>
                  </a:moveTo>
                  <a:lnTo>
                    <a:pt x="89" y="351"/>
                  </a:lnTo>
                  <a:lnTo>
                    <a:pt x="89" y="0"/>
                  </a:lnTo>
                  <a:lnTo>
                    <a:pt x="59" y="0"/>
                  </a:lnTo>
                  <a:lnTo>
                    <a:pt x="30" y="0"/>
                  </a:lnTo>
                  <a:lnTo>
                    <a:pt x="30" y="312"/>
                  </a:lnTo>
                  <a:lnTo>
                    <a:pt x="0" y="351"/>
                  </a:lnTo>
                </a:path>
              </a:pathLst>
            </a:custGeom>
            <a:solidFill>
              <a:srgbClr val="FFFFFF"/>
            </a:solidFill>
            <a:ln w="12700" cap="rnd">
              <a:solidFill>
                <a:schemeClr val="bg2"/>
              </a:solidFill>
              <a:round/>
              <a:headEnd/>
              <a:tailEnd/>
            </a:ln>
          </p:spPr>
          <p:txBody>
            <a:bodyPr/>
            <a:lstStyle/>
            <a:p>
              <a:endParaRPr lang="it-IT" sz="1350"/>
            </a:p>
          </p:txBody>
        </p:sp>
        <p:sp>
          <p:nvSpPr>
            <p:cNvPr id="54288" name="Line 13"/>
            <p:cNvSpPr>
              <a:spLocks noChangeShapeType="1"/>
            </p:cNvSpPr>
            <p:nvPr/>
          </p:nvSpPr>
          <p:spPr bwMode="auto">
            <a:xfrm>
              <a:off x="4681" y="1694"/>
              <a:ext cx="1" cy="2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it-IT" sz="1350"/>
            </a:p>
          </p:txBody>
        </p:sp>
        <p:sp>
          <p:nvSpPr>
            <p:cNvPr id="54289" name="Oval 14"/>
            <p:cNvSpPr>
              <a:spLocks noChangeArrowheads="1"/>
            </p:cNvSpPr>
            <p:nvPr/>
          </p:nvSpPr>
          <p:spPr bwMode="auto">
            <a:xfrm>
              <a:off x="4598" y="1311"/>
              <a:ext cx="166" cy="64"/>
            </a:xfrm>
            <a:prstGeom prst="ellipse">
              <a:avLst/>
            </a:prstGeom>
            <a:solidFill>
              <a:srgbClr val="FFFFFF"/>
            </a:solidFill>
            <a:ln w="12700">
              <a:solidFill>
                <a:schemeClr val="bg2"/>
              </a:solidFill>
              <a:round/>
              <a:headEnd/>
              <a:tailEnd/>
            </a:ln>
          </p:spPr>
          <p:txBody>
            <a:bodyPr wrap="none" anchor="ctr"/>
            <a:lstStyle/>
            <a:p>
              <a:pPr>
                <a:spcBef>
                  <a:spcPct val="20000"/>
                </a:spcBef>
                <a:buFontTx/>
                <a:buChar char="•"/>
              </a:pPr>
              <a:endParaRPr lang="it-IT" sz="1350"/>
            </a:p>
          </p:txBody>
        </p:sp>
        <p:sp>
          <p:nvSpPr>
            <p:cNvPr id="54290" name="Rectangle 15"/>
            <p:cNvSpPr>
              <a:spLocks noChangeArrowheads="1"/>
            </p:cNvSpPr>
            <p:nvPr/>
          </p:nvSpPr>
          <p:spPr bwMode="auto">
            <a:xfrm>
              <a:off x="4594" y="1307"/>
              <a:ext cx="173" cy="47"/>
            </a:xfrm>
            <a:prstGeom prst="rect">
              <a:avLst/>
            </a:prstGeom>
            <a:solidFill>
              <a:srgbClr val="FFFFFF"/>
            </a:solidFill>
            <a:ln w="12700">
              <a:solidFill>
                <a:schemeClr val="bg2"/>
              </a:solidFill>
              <a:miter lim="800000"/>
              <a:headEnd/>
              <a:tailEnd/>
            </a:ln>
          </p:spPr>
          <p:txBody>
            <a:bodyPr wrap="none" anchor="ctr"/>
            <a:lstStyle/>
            <a:p>
              <a:pPr>
                <a:spcBef>
                  <a:spcPct val="20000"/>
                </a:spcBef>
                <a:buFontTx/>
                <a:buChar char="•"/>
              </a:pPr>
              <a:endParaRPr lang="it-IT" sz="1350"/>
            </a:p>
          </p:txBody>
        </p:sp>
        <p:sp>
          <p:nvSpPr>
            <p:cNvPr id="54291" name="Oval 16"/>
            <p:cNvSpPr>
              <a:spLocks noChangeArrowheads="1"/>
            </p:cNvSpPr>
            <p:nvPr/>
          </p:nvSpPr>
          <p:spPr bwMode="auto">
            <a:xfrm>
              <a:off x="4598" y="1274"/>
              <a:ext cx="166" cy="63"/>
            </a:xfrm>
            <a:prstGeom prst="ellipse">
              <a:avLst/>
            </a:prstGeom>
            <a:solidFill>
              <a:srgbClr val="FFFFFF"/>
            </a:solidFill>
            <a:ln w="12700">
              <a:solidFill>
                <a:schemeClr val="bg2"/>
              </a:solidFill>
              <a:round/>
              <a:headEnd/>
              <a:tailEnd/>
            </a:ln>
          </p:spPr>
          <p:txBody>
            <a:bodyPr wrap="none" anchor="ctr"/>
            <a:lstStyle/>
            <a:p>
              <a:pPr>
                <a:spcBef>
                  <a:spcPct val="20000"/>
                </a:spcBef>
                <a:buFontTx/>
                <a:buChar char="•"/>
              </a:pPr>
              <a:endParaRPr lang="it-IT" sz="1350"/>
            </a:p>
          </p:txBody>
        </p:sp>
        <p:sp>
          <p:nvSpPr>
            <p:cNvPr id="54292" name="Line 17"/>
            <p:cNvSpPr>
              <a:spLocks noChangeShapeType="1"/>
            </p:cNvSpPr>
            <p:nvPr/>
          </p:nvSpPr>
          <p:spPr bwMode="auto">
            <a:xfrm>
              <a:off x="4594" y="1311"/>
              <a:ext cx="1" cy="2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it-IT" sz="1350"/>
            </a:p>
          </p:txBody>
        </p:sp>
        <p:sp>
          <p:nvSpPr>
            <p:cNvPr id="54293" name="Line 18"/>
            <p:cNvSpPr>
              <a:spLocks noChangeShapeType="1"/>
            </p:cNvSpPr>
            <p:nvPr/>
          </p:nvSpPr>
          <p:spPr bwMode="auto">
            <a:xfrm>
              <a:off x="4767" y="1311"/>
              <a:ext cx="1" cy="2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it-IT" sz="1350"/>
            </a:p>
          </p:txBody>
        </p:sp>
        <p:sp>
          <p:nvSpPr>
            <p:cNvPr id="54294" name="Line 19"/>
            <p:cNvSpPr>
              <a:spLocks noChangeShapeType="1"/>
            </p:cNvSpPr>
            <p:nvPr/>
          </p:nvSpPr>
          <p:spPr bwMode="auto">
            <a:xfrm>
              <a:off x="4594" y="1694"/>
              <a:ext cx="1" cy="2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it-IT" sz="1350"/>
            </a:p>
          </p:txBody>
        </p:sp>
        <p:sp>
          <p:nvSpPr>
            <p:cNvPr id="54295" name="Line 20"/>
            <p:cNvSpPr>
              <a:spLocks noChangeShapeType="1"/>
            </p:cNvSpPr>
            <p:nvPr/>
          </p:nvSpPr>
          <p:spPr bwMode="auto">
            <a:xfrm>
              <a:off x="4767" y="1694"/>
              <a:ext cx="1" cy="2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it-IT" sz="1350"/>
            </a:p>
          </p:txBody>
        </p:sp>
        <p:sp>
          <p:nvSpPr>
            <p:cNvPr id="54296" name="Freeform 21"/>
            <p:cNvSpPr>
              <a:spLocks/>
            </p:cNvSpPr>
            <p:nvPr/>
          </p:nvSpPr>
          <p:spPr bwMode="auto">
            <a:xfrm>
              <a:off x="4594" y="1576"/>
              <a:ext cx="174" cy="527"/>
            </a:xfrm>
            <a:custGeom>
              <a:avLst/>
              <a:gdLst>
                <a:gd name="T0" fmla="*/ 0 w 179"/>
                <a:gd name="T1" fmla="*/ 0 h 587"/>
                <a:gd name="T2" fmla="*/ 0 w 179"/>
                <a:gd name="T3" fmla="*/ 329 h 587"/>
                <a:gd name="T4" fmla="*/ 63 w 179"/>
                <a:gd name="T5" fmla="*/ 356 h 587"/>
                <a:gd name="T6" fmla="*/ 63 w 179"/>
                <a:gd name="T7" fmla="*/ 381 h 587"/>
                <a:gd name="T8" fmla="*/ 95 w 179"/>
                <a:gd name="T9" fmla="*/ 381 h 587"/>
                <a:gd name="T10" fmla="*/ 95 w 179"/>
                <a:gd name="T11" fmla="*/ 356 h 587"/>
                <a:gd name="T12" fmla="*/ 158 w 179"/>
                <a:gd name="T13" fmla="*/ 329 h 587"/>
                <a:gd name="T14" fmla="*/ 158 w 179"/>
                <a:gd name="T15" fmla="*/ 0 h 587"/>
                <a:gd name="T16" fmla="*/ 0 60000 65536"/>
                <a:gd name="T17" fmla="*/ 0 60000 65536"/>
                <a:gd name="T18" fmla="*/ 0 60000 65536"/>
                <a:gd name="T19" fmla="*/ 0 60000 65536"/>
                <a:gd name="T20" fmla="*/ 0 60000 65536"/>
                <a:gd name="T21" fmla="*/ 0 60000 65536"/>
                <a:gd name="T22" fmla="*/ 0 60000 65536"/>
                <a:gd name="T23" fmla="*/ 0 60000 65536"/>
                <a:gd name="T24" fmla="*/ 0 w 179"/>
                <a:gd name="T25" fmla="*/ 0 h 587"/>
                <a:gd name="T26" fmla="*/ 179 w 179"/>
                <a:gd name="T27" fmla="*/ 587 h 5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9" h="587">
                  <a:moveTo>
                    <a:pt x="0" y="0"/>
                  </a:moveTo>
                  <a:lnTo>
                    <a:pt x="0" y="508"/>
                  </a:lnTo>
                  <a:lnTo>
                    <a:pt x="71" y="547"/>
                  </a:lnTo>
                  <a:lnTo>
                    <a:pt x="71" y="586"/>
                  </a:lnTo>
                  <a:lnTo>
                    <a:pt x="107" y="586"/>
                  </a:lnTo>
                  <a:lnTo>
                    <a:pt x="107" y="547"/>
                  </a:lnTo>
                  <a:lnTo>
                    <a:pt x="178" y="508"/>
                  </a:lnTo>
                  <a:lnTo>
                    <a:pt x="178" y="0"/>
                  </a:lnTo>
                </a:path>
              </a:pathLst>
            </a:custGeom>
            <a:noFill/>
            <a:ln w="12700"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sz="1350"/>
            </a:p>
          </p:txBody>
        </p:sp>
        <p:sp>
          <p:nvSpPr>
            <p:cNvPr id="54297" name="Arc 22"/>
            <p:cNvSpPr>
              <a:spLocks/>
            </p:cNvSpPr>
            <p:nvPr/>
          </p:nvSpPr>
          <p:spPr bwMode="auto">
            <a:xfrm rot="10800000">
              <a:off x="4685" y="1582"/>
              <a:ext cx="83" cy="47"/>
            </a:xfrm>
            <a:custGeom>
              <a:avLst/>
              <a:gdLst>
                <a:gd name="T0" fmla="*/ 0 w 21590"/>
                <a:gd name="T1" fmla="*/ 0 h 21598"/>
                <a:gd name="T2" fmla="*/ 0 w 21590"/>
                <a:gd name="T3" fmla="*/ 0 h 21598"/>
                <a:gd name="T4" fmla="*/ 0 w 21590"/>
                <a:gd name="T5" fmla="*/ 0 h 21598"/>
                <a:gd name="T6" fmla="*/ 0 60000 65536"/>
                <a:gd name="T7" fmla="*/ 0 60000 65536"/>
                <a:gd name="T8" fmla="*/ 0 60000 65536"/>
                <a:gd name="T9" fmla="*/ 0 w 21590"/>
                <a:gd name="T10" fmla="*/ 0 h 21598"/>
                <a:gd name="T11" fmla="*/ 21590 w 21590"/>
                <a:gd name="T12" fmla="*/ 21598 h 21598"/>
              </a:gdLst>
              <a:ahLst/>
              <a:cxnLst>
                <a:cxn ang="T6">
                  <a:pos x="T0" y="T1"/>
                </a:cxn>
                <a:cxn ang="T7">
                  <a:pos x="T2" y="T3"/>
                </a:cxn>
                <a:cxn ang="T8">
                  <a:pos x="T4" y="T5"/>
                </a:cxn>
              </a:cxnLst>
              <a:rect l="T9" t="T10" r="T11" b="T12"/>
              <a:pathLst>
                <a:path w="21590" h="21598" fill="none" extrusionOk="0">
                  <a:moveTo>
                    <a:pt x="-1" y="20972"/>
                  </a:moveTo>
                  <a:cubicBezTo>
                    <a:pt x="334" y="9388"/>
                    <a:pt x="9751" y="133"/>
                    <a:pt x="21339" y="-1"/>
                  </a:cubicBezTo>
                </a:path>
                <a:path w="21590" h="21598" stroke="0" extrusionOk="0">
                  <a:moveTo>
                    <a:pt x="-1" y="20972"/>
                  </a:moveTo>
                  <a:cubicBezTo>
                    <a:pt x="334" y="9388"/>
                    <a:pt x="9751" y="133"/>
                    <a:pt x="21339" y="-1"/>
                  </a:cubicBezTo>
                  <a:lnTo>
                    <a:pt x="21590" y="21598"/>
                  </a:lnTo>
                  <a:lnTo>
                    <a:pt x="-1" y="20972"/>
                  </a:lnTo>
                  <a:close/>
                </a:path>
              </a:pathLst>
            </a:custGeom>
            <a:noFill/>
            <a:ln w="12700"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sz="1350"/>
            </a:p>
          </p:txBody>
        </p:sp>
        <p:sp>
          <p:nvSpPr>
            <p:cNvPr id="54298" name="Arc 23"/>
            <p:cNvSpPr>
              <a:spLocks/>
            </p:cNvSpPr>
            <p:nvPr/>
          </p:nvSpPr>
          <p:spPr bwMode="auto">
            <a:xfrm rot="10800000">
              <a:off x="4594" y="1581"/>
              <a:ext cx="84" cy="47"/>
            </a:xfrm>
            <a:custGeom>
              <a:avLst/>
              <a:gdLst>
                <a:gd name="T0" fmla="*/ 0 w 21840"/>
                <a:gd name="T1" fmla="*/ 0 h 21600"/>
                <a:gd name="T2" fmla="*/ 0 w 21840"/>
                <a:gd name="T3" fmla="*/ 0 h 21600"/>
                <a:gd name="T4" fmla="*/ 0 w 21840"/>
                <a:gd name="T5" fmla="*/ 0 h 21600"/>
                <a:gd name="T6" fmla="*/ 0 60000 65536"/>
                <a:gd name="T7" fmla="*/ 0 60000 65536"/>
                <a:gd name="T8" fmla="*/ 0 60000 65536"/>
                <a:gd name="T9" fmla="*/ 0 w 21840"/>
                <a:gd name="T10" fmla="*/ 0 h 21600"/>
                <a:gd name="T11" fmla="*/ 21840 w 21840"/>
                <a:gd name="T12" fmla="*/ 21600 h 21600"/>
              </a:gdLst>
              <a:ahLst/>
              <a:cxnLst>
                <a:cxn ang="T6">
                  <a:pos x="T0" y="T1"/>
                </a:cxn>
                <a:cxn ang="T7">
                  <a:pos x="T2" y="T3"/>
                </a:cxn>
                <a:cxn ang="T8">
                  <a:pos x="T4" y="T5"/>
                </a:cxn>
              </a:cxnLst>
              <a:rect l="T9" t="T10" r="T11" b="T12"/>
              <a:pathLst>
                <a:path w="21840" h="21600" fill="none" extrusionOk="0">
                  <a:moveTo>
                    <a:pt x="-1" y="1"/>
                  </a:moveTo>
                  <a:cubicBezTo>
                    <a:pt x="83" y="0"/>
                    <a:pt x="166" y="-1"/>
                    <a:pt x="250" y="0"/>
                  </a:cubicBezTo>
                  <a:cubicBezTo>
                    <a:pt x="11935" y="0"/>
                    <a:pt x="21502" y="9293"/>
                    <a:pt x="21840" y="20974"/>
                  </a:cubicBezTo>
                </a:path>
                <a:path w="21840" h="21600" stroke="0" extrusionOk="0">
                  <a:moveTo>
                    <a:pt x="-1" y="1"/>
                  </a:moveTo>
                  <a:cubicBezTo>
                    <a:pt x="83" y="0"/>
                    <a:pt x="166" y="-1"/>
                    <a:pt x="250" y="0"/>
                  </a:cubicBezTo>
                  <a:cubicBezTo>
                    <a:pt x="11935" y="0"/>
                    <a:pt x="21502" y="9293"/>
                    <a:pt x="21840" y="20974"/>
                  </a:cubicBezTo>
                  <a:lnTo>
                    <a:pt x="250" y="21600"/>
                  </a:lnTo>
                  <a:lnTo>
                    <a:pt x="-1" y="1"/>
                  </a:lnTo>
                  <a:close/>
                </a:path>
              </a:pathLst>
            </a:custGeom>
            <a:noFill/>
            <a:ln w="12700"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sz="1350"/>
            </a:p>
          </p:txBody>
        </p:sp>
        <p:sp>
          <p:nvSpPr>
            <p:cNvPr id="54299" name="Arc 24"/>
            <p:cNvSpPr>
              <a:spLocks/>
            </p:cNvSpPr>
            <p:nvPr/>
          </p:nvSpPr>
          <p:spPr bwMode="auto">
            <a:xfrm rot="10800000">
              <a:off x="4594" y="1552"/>
              <a:ext cx="25" cy="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sz="1350"/>
            </a:p>
          </p:txBody>
        </p:sp>
        <p:sp>
          <p:nvSpPr>
            <p:cNvPr id="54300" name="Arc 25"/>
            <p:cNvSpPr>
              <a:spLocks/>
            </p:cNvSpPr>
            <p:nvPr/>
          </p:nvSpPr>
          <p:spPr bwMode="auto">
            <a:xfrm rot="10800000">
              <a:off x="4744" y="1552"/>
              <a:ext cx="25" cy="47"/>
            </a:xfrm>
            <a:custGeom>
              <a:avLst/>
              <a:gdLst>
                <a:gd name="T0" fmla="*/ 0 w 21600"/>
                <a:gd name="T1" fmla="*/ 0 h 21583"/>
                <a:gd name="T2" fmla="*/ 0 w 21600"/>
                <a:gd name="T3" fmla="*/ 0 h 21583"/>
                <a:gd name="T4" fmla="*/ 0 w 21600"/>
                <a:gd name="T5" fmla="*/ 0 h 21583"/>
                <a:gd name="T6" fmla="*/ 0 60000 65536"/>
                <a:gd name="T7" fmla="*/ 0 60000 65536"/>
                <a:gd name="T8" fmla="*/ 0 60000 65536"/>
                <a:gd name="T9" fmla="*/ 0 w 21600"/>
                <a:gd name="T10" fmla="*/ 0 h 21583"/>
                <a:gd name="T11" fmla="*/ 21600 w 21600"/>
                <a:gd name="T12" fmla="*/ 21583 h 21583"/>
              </a:gdLst>
              <a:ahLst/>
              <a:cxnLst>
                <a:cxn ang="T6">
                  <a:pos x="T0" y="T1"/>
                </a:cxn>
                <a:cxn ang="T7">
                  <a:pos x="T2" y="T3"/>
                </a:cxn>
                <a:cxn ang="T8">
                  <a:pos x="T4" y="T5"/>
                </a:cxn>
              </a:cxnLst>
              <a:rect l="T9" t="T10" r="T11" b="T12"/>
              <a:pathLst>
                <a:path w="21600" h="21583" fill="none" extrusionOk="0">
                  <a:moveTo>
                    <a:pt x="20753" y="21583"/>
                  </a:moveTo>
                  <a:cubicBezTo>
                    <a:pt x="9162" y="21129"/>
                    <a:pt x="0" y="11600"/>
                    <a:pt x="0" y="0"/>
                  </a:cubicBezTo>
                </a:path>
                <a:path w="21600" h="21583" stroke="0" extrusionOk="0">
                  <a:moveTo>
                    <a:pt x="20753" y="21583"/>
                  </a:moveTo>
                  <a:cubicBezTo>
                    <a:pt x="9162" y="21129"/>
                    <a:pt x="0" y="11600"/>
                    <a:pt x="0" y="0"/>
                  </a:cubicBezTo>
                  <a:lnTo>
                    <a:pt x="21600" y="0"/>
                  </a:lnTo>
                  <a:lnTo>
                    <a:pt x="20753" y="21583"/>
                  </a:lnTo>
                  <a:close/>
                </a:path>
              </a:pathLst>
            </a:custGeom>
            <a:noFill/>
            <a:ln w="12700"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sz="1350"/>
            </a:p>
          </p:txBody>
        </p:sp>
        <p:sp>
          <p:nvSpPr>
            <p:cNvPr id="54301" name="Arc 26"/>
            <p:cNvSpPr>
              <a:spLocks/>
            </p:cNvSpPr>
            <p:nvPr/>
          </p:nvSpPr>
          <p:spPr bwMode="auto">
            <a:xfrm rot="10800000">
              <a:off x="4686" y="1579"/>
              <a:ext cx="99" cy="53"/>
            </a:xfrm>
            <a:custGeom>
              <a:avLst/>
              <a:gdLst>
                <a:gd name="T0" fmla="*/ 0 w 21596"/>
                <a:gd name="T1" fmla="*/ 0 h 21598"/>
                <a:gd name="T2" fmla="*/ 0 w 21596"/>
                <a:gd name="T3" fmla="*/ 0 h 21598"/>
                <a:gd name="T4" fmla="*/ 0 w 21596"/>
                <a:gd name="T5" fmla="*/ 0 h 21598"/>
                <a:gd name="T6" fmla="*/ 0 60000 65536"/>
                <a:gd name="T7" fmla="*/ 0 60000 65536"/>
                <a:gd name="T8" fmla="*/ 0 60000 65536"/>
                <a:gd name="T9" fmla="*/ 0 w 21596"/>
                <a:gd name="T10" fmla="*/ 0 h 21598"/>
                <a:gd name="T11" fmla="*/ 21596 w 21596"/>
                <a:gd name="T12" fmla="*/ 21598 h 21598"/>
              </a:gdLst>
              <a:ahLst/>
              <a:cxnLst>
                <a:cxn ang="T6">
                  <a:pos x="T0" y="T1"/>
                </a:cxn>
                <a:cxn ang="T7">
                  <a:pos x="T2" y="T3"/>
                </a:cxn>
                <a:cxn ang="T8">
                  <a:pos x="T4" y="T5"/>
                </a:cxn>
              </a:cxnLst>
              <a:rect l="T9" t="T10" r="T11" b="T12"/>
              <a:pathLst>
                <a:path w="21596" h="21598" fill="none" extrusionOk="0">
                  <a:moveTo>
                    <a:pt x="-1" y="21235"/>
                  </a:moveTo>
                  <a:cubicBezTo>
                    <a:pt x="195" y="9531"/>
                    <a:pt x="9678" y="113"/>
                    <a:pt x="21383" y="-1"/>
                  </a:cubicBezTo>
                </a:path>
                <a:path w="21596" h="21598" stroke="0" extrusionOk="0">
                  <a:moveTo>
                    <a:pt x="-1" y="21235"/>
                  </a:moveTo>
                  <a:cubicBezTo>
                    <a:pt x="195" y="9531"/>
                    <a:pt x="9678" y="113"/>
                    <a:pt x="21383" y="-1"/>
                  </a:cubicBezTo>
                  <a:lnTo>
                    <a:pt x="21596" y="21598"/>
                  </a:lnTo>
                  <a:lnTo>
                    <a:pt x="-1" y="21235"/>
                  </a:lnTo>
                  <a:close/>
                </a:path>
              </a:pathLst>
            </a:custGeom>
            <a:noFill/>
            <a:ln w="12700"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sz="1350"/>
            </a:p>
          </p:txBody>
        </p:sp>
        <p:sp>
          <p:nvSpPr>
            <p:cNvPr id="54302" name="Arc 27"/>
            <p:cNvSpPr>
              <a:spLocks/>
            </p:cNvSpPr>
            <p:nvPr/>
          </p:nvSpPr>
          <p:spPr bwMode="auto">
            <a:xfrm rot="10800000">
              <a:off x="4577" y="1573"/>
              <a:ext cx="102" cy="59"/>
            </a:xfrm>
            <a:custGeom>
              <a:avLst/>
              <a:gdLst>
                <a:gd name="T0" fmla="*/ 0 w 21804"/>
                <a:gd name="T1" fmla="*/ 0 h 21600"/>
                <a:gd name="T2" fmla="*/ 0 w 21804"/>
                <a:gd name="T3" fmla="*/ 0 h 21600"/>
                <a:gd name="T4" fmla="*/ 0 w 21804"/>
                <a:gd name="T5" fmla="*/ 0 h 21600"/>
                <a:gd name="T6" fmla="*/ 0 60000 65536"/>
                <a:gd name="T7" fmla="*/ 0 60000 65536"/>
                <a:gd name="T8" fmla="*/ 0 60000 65536"/>
                <a:gd name="T9" fmla="*/ 0 w 21804"/>
                <a:gd name="T10" fmla="*/ 0 h 21600"/>
                <a:gd name="T11" fmla="*/ 21804 w 21804"/>
                <a:gd name="T12" fmla="*/ 21600 h 21600"/>
              </a:gdLst>
              <a:ahLst/>
              <a:cxnLst>
                <a:cxn ang="T6">
                  <a:pos x="T0" y="T1"/>
                </a:cxn>
                <a:cxn ang="T7">
                  <a:pos x="T2" y="T3"/>
                </a:cxn>
                <a:cxn ang="T8">
                  <a:pos x="T4" y="T5"/>
                </a:cxn>
              </a:cxnLst>
              <a:rect l="T9" t="T10" r="T11" b="T12"/>
              <a:pathLst>
                <a:path w="21804" h="21600" fill="none" extrusionOk="0">
                  <a:moveTo>
                    <a:pt x="-1" y="0"/>
                  </a:moveTo>
                  <a:cubicBezTo>
                    <a:pt x="68" y="0"/>
                    <a:pt x="137" y="-1"/>
                    <a:pt x="207" y="0"/>
                  </a:cubicBezTo>
                  <a:cubicBezTo>
                    <a:pt x="12005" y="0"/>
                    <a:pt x="21620" y="9467"/>
                    <a:pt x="21804" y="21263"/>
                  </a:cubicBezTo>
                </a:path>
                <a:path w="21804" h="21600" stroke="0" extrusionOk="0">
                  <a:moveTo>
                    <a:pt x="-1" y="0"/>
                  </a:moveTo>
                  <a:cubicBezTo>
                    <a:pt x="68" y="0"/>
                    <a:pt x="137" y="-1"/>
                    <a:pt x="207" y="0"/>
                  </a:cubicBezTo>
                  <a:cubicBezTo>
                    <a:pt x="12005" y="0"/>
                    <a:pt x="21620" y="9467"/>
                    <a:pt x="21804" y="21263"/>
                  </a:cubicBezTo>
                  <a:lnTo>
                    <a:pt x="207" y="21600"/>
                  </a:lnTo>
                  <a:lnTo>
                    <a:pt x="-1" y="0"/>
                  </a:lnTo>
                  <a:close/>
                </a:path>
              </a:pathLst>
            </a:custGeom>
            <a:noFill/>
            <a:ln w="12700"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sz="1350"/>
            </a:p>
          </p:txBody>
        </p:sp>
        <p:sp>
          <p:nvSpPr>
            <p:cNvPr id="54303" name="Arc 28"/>
            <p:cNvSpPr>
              <a:spLocks/>
            </p:cNvSpPr>
            <p:nvPr/>
          </p:nvSpPr>
          <p:spPr bwMode="auto">
            <a:xfrm rot="10800000">
              <a:off x="4577" y="1540"/>
              <a:ext cx="44" cy="47"/>
            </a:xfrm>
            <a:custGeom>
              <a:avLst/>
              <a:gdLst>
                <a:gd name="T0" fmla="*/ 0 w 22085"/>
                <a:gd name="T1" fmla="*/ 0 h 21600"/>
                <a:gd name="T2" fmla="*/ 0 w 22085"/>
                <a:gd name="T3" fmla="*/ 0 h 21600"/>
                <a:gd name="T4" fmla="*/ 0 w 22085"/>
                <a:gd name="T5" fmla="*/ 0 h 21600"/>
                <a:gd name="T6" fmla="*/ 0 60000 65536"/>
                <a:gd name="T7" fmla="*/ 0 60000 65536"/>
                <a:gd name="T8" fmla="*/ 0 60000 65536"/>
                <a:gd name="T9" fmla="*/ 0 w 22085"/>
                <a:gd name="T10" fmla="*/ 0 h 21600"/>
                <a:gd name="T11" fmla="*/ 22085 w 22085"/>
                <a:gd name="T12" fmla="*/ 21600 h 21600"/>
              </a:gdLst>
              <a:ahLst/>
              <a:cxnLst>
                <a:cxn ang="T6">
                  <a:pos x="T0" y="T1"/>
                </a:cxn>
                <a:cxn ang="T7">
                  <a:pos x="T2" y="T3"/>
                </a:cxn>
                <a:cxn ang="T8">
                  <a:pos x="T4" y="T5"/>
                </a:cxn>
              </a:cxnLst>
              <a:rect l="T9" t="T10" r="T11" b="T12"/>
              <a:pathLst>
                <a:path w="22085" h="21600" fill="none" extrusionOk="0">
                  <a:moveTo>
                    <a:pt x="22085" y="0"/>
                  </a:moveTo>
                  <a:cubicBezTo>
                    <a:pt x="22085" y="11929"/>
                    <a:pt x="12414" y="21600"/>
                    <a:pt x="485" y="21600"/>
                  </a:cubicBezTo>
                  <a:cubicBezTo>
                    <a:pt x="323" y="21600"/>
                    <a:pt x="161" y="21598"/>
                    <a:pt x="-1" y="21594"/>
                  </a:cubicBezTo>
                </a:path>
                <a:path w="22085" h="21600" stroke="0" extrusionOk="0">
                  <a:moveTo>
                    <a:pt x="22085" y="0"/>
                  </a:moveTo>
                  <a:cubicBezTo>
                    <a:pt x="22085" y="11929"/>
                    <a:pt x="12414" y="21600"/>
                    <a:pt x="485" y="21600"/>
                  </a:cubicBezTo>
                  <a:cubicBezTo>
                    <a:pt x="323" y="21600"/>
                    <a:pt x="161" y="21598"/>
                    <a:pt x="-1" y="21594"/>
                  </a:cubicBezTo>
                  <a:lnTo>
                    <a:pt x="485" y="0"/>
                  </a:lnTo>
                  <a:lnTo>
                    <a:pt x="22085" y="0"/>
                  </a:lnTo>
                  <a:close/>
                </a:path>
              </a:pathLst>
            </a:custGeom>
            <a:noFill/>
            <a:ln w="12700"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sz="1350"/>
            </a:p>
          </p:txBody>
        </p:sp>
        <p:sp>
          <p:nvSpPr>
            <p:cNvPr id="54304" name="Arc 29"/>
            <p:cNvSpPr>
              <a:spLocks/>
            </p:cNvSpPr>
            <p:nvPr/>
          </p:nvSpPr>
          <p:spPr bwMode="auto">
            <a:xfrm rot="10800000">
              <a:off x="4742" y="1540"/>
              <a:ext cx="43" cy="47"/>
            </a:xfrm>
            <a:custGeom>
              <a:avLst/>
              <a:gdLst>
                <a:gd name="T0" fmla="*/ 0 w 21600"/>
                <a:gd name="T1" fmla="*/ 0 h 22285"/>
                <a:gd name="T2" fmla="*/ 0 w 21600"/>
                <a:gd name="T3" fmla="*/ 0 h 22285"/>
                <a:gd name="T4" fmla="*/ 0 w 21600"/>
                <a:gd name="T5" fmla="*/ 0 h 22285"/>
                <a:gd name="T6" fmla="*/ 0 60000 65536"/>
                <a:gd name="T7" fmla="*/ 0 60000 65536"/>
                <a:gd name="T8" fmla="*/ 0 60000 65536"/>
                <a:gd name="T9" fmla="*/ 0 w 21600"/>
                <a:gd name="T10" fmla="*/ 0 h 22285"/>
                <a:gd name="T11" fmla="*/ 21600 w 21600"/>
                <a:gd name="T12" fmla="*/ 22285 h 22285"/>
              </a:gdLst>
              <a:ahLst/>
              <a:cxnLst>
                <a:cxn ang="T6">
                  <a:pos x="T0" y="T1"/>
                </a:cxn>
                <a:cxn ang="T7">
                  <a:pos x="T2" y="T3"/>
                </a:cxn>
                <a:cxn ang="T8">
                  <a:pos x="T4" y="T5"/>
                </a:cxn>
              </a:cxnLst>
              <a:rect l="T9" t="T10" r="T11" b="T12"/>
              <a:pathLst>
                <a:path w="21600" h="22285" fill="none" extrusionOk="0">
                  <a:moveTo>
                    <a:pt x="21600" y="22285"/>
                  </a:moveTo>
                  <a:cubicBezTo>
                    <a:pt x="9670" y="22285"/>
                    <a:pt x="0" y="12614"/>
                    <a:pt x="0" y="685"/>
                  </a:cubicBezTo>
                  <a:cubicBezTo>
                    <a:pt x="-1" y="456"/>
                    <a:pt x="3" y="228"/>
                    <a:pt x="10" y="-1"/>
                  </a:cubicBezTo>
                </a:path>
                <a:path w="21600" h="22285" stroke="0" extrusionOk="0">
                  <a:moveTo>
                    <a:pt x="21600" y="22285"/>
                  </a:moveTo>
                  <a:cubicBezTo>
                    <a:pt x="9670" y="22285"/>
                    <a:pt x="0" y="12614"/>
                    <a:pt x="0" y="685"/>
                  </a:cubicBezTo>
                  <a:cubicBezTo>
                    <a:pt x="-1" y="456"/>
                    <a:pt x="3" y="228"/>
                    <a:pt x="10" y="-1"/>
                  </a:cubicBezTo>
                  <a:lnTo>
                    <a:pt x="21600" y="685"/>
                  </a:lnTo>
                  <a:lnTo>
                    <a:pt x="21600" y="22285"/>
                  </a:lnTo>
                  <a:close/>
                </a:path>
              </a:pathLst>
            </a:custGeom>
            <a:noFill/>
            <a:ln w="12700"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sz="1350"/>
            </a:p>
          </p:txBody>
        </p:sp>
      </p:grpSp>
      <p:sp>
        <p:nvSpPr>
          <p:cNvPr id="54279" name="AutoShape 30"/>
          <p:cNvSpPr>
            <a:spLocks noChangeArrowheads="1"/>
          </p:cNvSpPr>
          <p:nvPr/>
        </p:nvSpPr>
        <p:spPr bwMode="auto">
          <a:xfrm rot="-1911263">
            <a:off x="6301979" y="2938464"/>
            <a:ext cx="800100" cy="441722"/>
          </a:xfrm>
          <a:prstGeom prst="curvedDownArrow">
            <a:avLst>
              <a:gd name="adj1" fmla="val 36226"/>
              <a:gd name="adj2" fmla="val 72453"/>
              <a:gd name="adj3" fmla="val 33333"/>
            </a:avLst>
          </a:prstGeom>
          <a:solidFill>
            <a:srgbClr val="336699"/>
          </a:solidFill>
          <a:ln w="28575">
            <a:solidFill>
              <a:schemeClr val="tx1"/>
            </a:solidFill>
            <a:miter lim="800000"/>
            <a:headEnd/>
            <a:tailEnd/>
          </a:ln>
        </p:spPr>
        <p:txBody>
          <a:bodyPr wrap="none" anchor="ctr"/>
          <a:lstStyle/>
          <a:p>
            <a:pPr>
              <a:spcBef>
                <a:spcPct val="20000"/>
              </a:spcBef>
              <a:buFontTx/>
              <a:buChar char="•"/>
            </a:pPr>
            <a:endParaRPr lang="it-IT" sz="1350"/>
          </a:p>
        </p:txBody>
      </p:sp>
      <p:sp>
        <p:nvSpPr>
          <p:cNvPr id="33" name="Rectangle 2"/>
          <p:cNvSpPr txBox="1">
            <a:spLocks noChangeArrowheads="1"/>
          </p:cNvSpPr>
          <p:nvPr/>
        </p:nvSpPr>
        <p:spPr bwMode="auto">
          <a:xfrm>
            <a:off x="914400" y="662426"/>
            <a:ext cx="8001000" cy="102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sz="4400">
                <a:solidFill>
                  <a:srgbClr val="00607E"/>
                </a:solidFill>
                <a:latin typeface="+mj-lt"/>
                <a:ea typeface="+mj-ea"/>
                <a:cs typeface="+mj-cs"/>
              </a:defRPr>
            </a:lvl1pPr>
            <a:lvl2pPr algn="l" rtl="0" eaLnBrk="0" fontAlgn="base" hangingPunct="0">
              <a:spcBef>
                <a:spcPct val="0"/>
              </a:spcBef>
              <a:spcAft>
                <a:spcPct val="0"/>
              </a:spcAft>
              <a:defRPr sz="4400">
                <a:solidFill>
                  <a:srgbClr val="00607E"/>
                </a:solidFill>
                <a:latin typeface="Arial" charset="0"/>
              </a:defRPr>
            </a:lvl2pPr>
            <a:lvl3pPr algn="l" rtl="0" eaLnBrk="0" fontAlgn="base" hangingPunct="0">
              <a:spcBef>
                <a:spcPct val="0"/>
              </a:spcBef>
              <a:spcAft>
                <a:spcPct val="0"/>
              </a:spcAft>
              <a:defRPr sz="4400">
                <a:solidFill>
                  <a:srgbClr val="00607E"/>
                </a:solidFill>
                <a:latin typeface="Arial" charset="0"/>
              </a:defRPr>
            </a:lvl3pPr>
            <a:lvl4pPr algn="l" rtl="0" eaLnBrk="0" fontAlgn="base" hangingPunct="0">
              <a:spcBef>
                <a:spcPct val="0"/>
              </a:spcBef>
              <a:spcAft>
                <a:spcPct val="0"/>
              </a:spcAft>
              <a:defRPr sz="4400">
                <a:solidFill>
                  <a:srgbClr val="00607E"/>
                </a:solidFill>
                <a:latin typeface="Arial" charset="0"/>
              </a:defRPr>
            </a:lvl4pPr>
            <a:lvl5pPr algn="l" rtl="0" eaLnBrk="0" fontAlgn="base" hangingPunct="0">
              <a:spcBef>
                <a:spcPct val="0"/>
              </a:spcBef>
              <a:spcAft>
                <a:spcPct val="0"/>
              </a:spcAft>
              <a:defRPr sz="4400">
                <a:solidFill>
                  <a:srgbClr val="00607E"/>
                </a:solidFill>
                <a:latin typeface="Arial" charset="0"/>
              </a:defRPr>
            </a:lvl5pPr>
            <a:lvl6pPr marL="457200" algn="l" rtl="0" fontAlgn="base">
              <a:spcBef>
                <a:spcPct val="0"/>
              </a:spcBef>
              <a:spcAft>
                <a:spcPct val="0"/>
              </a:spcAft>
              <a:defRPr sz="4400">
                <a:solidFill>
                  <a:srgbClr val="00607E"/>
                </a:solidFill>
                <a:latin typeface="Arial" charset="0"/>
              </a:defRPr>
            </a:lvl6pPr>
            <a:lvl7pPr marL="914400" algn="l" rtl="0" fontAlgn="base">
              <a:spcBef>
                <a:spcPct val="0"/>
              </a:spcBef>
              <a:spcAft>
                <a:spcPct val="0"/>
              </a:spcAft>
              <a:defRPr sz="4400">
                <a:solidFill>
                  <a:srgbClr val="00607E"/>
                </a:solidFill>
                <a:latin typeface="Arial" charset="0"/>
              </a:defRPr>
            </a:lvl7pPr>
            <a:lvl8pPr marL="1371600" algn="l" rtl="0" fontAlgn="base">
              <a:spcBef>
                <a:spcPct val="0"/>
              </a:spcBef>
              <a:spcAft>
                <a:spcPct val="0"/>
              </a:spcAft>
              <a:defRPr sz="4400">
                <a:solidFill>
                  <a:srgbClr val="00607E"/>
                </a:solidFill>
                <a:latin typeface="Arial" charset="0"/>
              </a:defRPr>
            </a:lvl8pPr>
            <a:lvl9pPr marL="1828800" algn="l" rtl="0" fontAlgn="base">
              <a:spcBef>
                <a:spcPct val="0"/>
              </a:spcBef>
              <a:spcAft>
                <a:spcPct val="0"/>
              </a:spcAft>
              <a:defRPr sz="4400">
                <a:solidFill>
                  <a:srgbClr val="00607E"/>
                </a:solidFill>
                <a:latin typeface="Arial" charset="0"/>
              </a:defRPr>
            </a:lvl9pPr>
          </a:lstStyle>
          <a:p>
            <a:pPr algn="ctr" eaLnBrk="1" hangingPunct="1"/>
            <a:r>
              <a:rPr lang="it-IT" sz="2500" b="1" dirty="0">
                <a:solidFill>
                  <a:srgbClr val="000066"/>
                </a:solidFill>
                <a:cs typeface="Arial" pitchFamily="34" charset="0"/>
              </a:rPr>
              <a:t>TẠI SAO SỬ DỤNG </a:t>
            </a:r>
          </a:p>
          <a:p>
            <a:pPr algn="ctr" eaLnBrk="1" hangingPunct="1"/>
            <a:r>
              <a:rPr lang="it-IT" sz="2500" b="1" dirty="0">
                <a:solidFill>
                  <a:srgbClr val="000066"/>
                </a:solidFill>
                <a:cs typeface="Arial" pitchFamily="34" charset="0"/>
              </a:rPr>
              <a:t>KHUNG TỔ CHỨC SINH HỌC VỚI DỊCH HÚT TUỶ XƯƠNG</a:t>
            </a:r>
            <a:endParaRPr lang="it-IT" sz="2500" b="1" dirty="0">
              <a:solidFill>
                <a:srgbClr val="002060"/>
              </a:solidFill>
              <a:cs typeface="Arial" pitchFamily="34" charset="0"/>
            </a:endParaRPr>
          </a:p>
        </p:txBody>
      </p:sp>
    </p:spTree>
    <p:extLst>
      <p:ext uri="{BB962C8B-B14F-4D97-AF65-F5344CB8AC3E}">
        <p14:creationId xmlns:p14="http://schemas.microsoft.com/office/powerpoint/2010/main" val="3484851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1296403" y="928539"/>
            <a:ext cx="6686550" cy="714375"/>
          </a:xfrm>
        </p:spPr>
        <p:txBody>
          <a:bodyPr>
            <a:noAutofit/>
          </a:bodyPr>
          <a:lstStyle/>
          <a:p>
            <a:pPr algn="l"/>
            <a:r>
              <a:rPr lang="it-IT" sz="2700" b="1" dirty="0">
                <a:solidFill>
                  <a:srgbClr val="000066"/>
                </a:solidFill>
              </a:rPr>
              <a:t>TẠI SAO SỬ DỤNG khung tổ chức SINH HỌC cùng KÍCH THÍCH TUỶ XƯƠNG</a:t>
            </a:r>
            <a:endParaRPr lang="it-IT" sz="2700" b="1" dirty="0">
              <a:solidFill>
                <a:srgbClr val="002060"/>
              </a:solidFill>
              <a:latin typeface="Calibri" panose="020F0502020204030204" pitchFamily="34" charset="0"/>
            </a:endParaRPr>
          </a:p>
        </p:txBody>
      </p:sp>
      <p:sp>
        <p:nvSpPr>
          <p:cNvPr id="16386" name="Rectangle 3"/>
          <p:cNvSpPr>
            <a:spLocks noGrp="1" noChangeArrowheads="1"/>
          </p:cNvSpPr>
          <p:nvPr>
            <p:ph idx="4294967295"/>
          </p:nvPr>
        </p:nvSpPr>
        <p:spPr>
          <a:xfrm>
            <a:off x="1439318" y="1782384"/>
            <a:ext cx="3829050" cy="2457581"/>
          </a:xfrm>
        </p:spPr>
        <p:txBody>
          <a:bodyPr>
            <a:normAutofit/>
          </a:bodyPr>
          <a:lstStyle/>
          <a:p>
            <a:pPr>
              <a:buClr>
                <a:srgbClr val="C00000"/>
              </a:buClr>
              <a:defRPr/>
            </a:pPr>
            <a:endParaRPr lang="it-IT" sz="1050" dirty="0">
              <a:solidFill>
                <a:srgbClr val="336699"/>
              </a:solidFill>
              <a:latin typeface="Calibri" panose="020F0502020204030204" pitchFamily="34" charset="0"/>
            </a:endParaRPr>
          </a:p>
          <a:p>
            <a:pPr>
              <a:buClr>
                <a:srgbClr val="C00000"/>
              </a:buClr>
              <a:defRPr/>
            </a:pPr>
            <a:r>
              <a:rPr lang="it-IT" dirty="0">
                <a:solidFill>
                  <a:srgbClr val="000066"/>
                </a:solidFill>
                <a:latin typeface="Calibri" panose="020F0502020204030204" pitchFamily="34" charset="0"/>
              </a:rPr>
              <a:t>Yêu cầu kỹ thuật trong trường hợp này là cần </a:t>
            </a:r>
            <a:r>
              <a:rPr lang="it-IT" b="1" dirty="0">
                <a:solidFill>
                  <a:srgbClr val="0070C0"/>
                </a:solidFill>
                <a:latin typeface="Calibri" panose="020F0502020204030204" pitchFamily="34" charset="0"/>
              </a:rPr>
              <a:t>giữ tế bào tại chỗ</a:t>
            </a:r>
            <a:r>
              <a:rPr lang="it-IT" dirty="0">
                <a:solidFill>
                  <a:srgbClr val="0070C0"/>
                </a:solidFill>
                <a:latin typeface="Calibri" panose="020F0502020204030204" pitchFamily="34" charset="0"/>
              </a:rPr>
              <a:t> </a:t>
            </a:r>
            <a:r>
              <a:rPr lang="it-IT" dirty="0">
                <a:solidFill>
                  <a:srgbClr val="000066"/>
                </a:solidFill>
                <a:latin typeface="Calibri" panose="020F0502020204030204" pitchFamily="34" charset="0"/>
              </a:rPr>
              <a:t>sau khi hút từ xương dưới sụn. </a:t>
            </a:r>
          </a:p>
          <a:p>
            <a:pPr>
              <a:buClr>
                <a:srgbClr val="C00000"/>
              </a:buClr>
              <a:defRPr/>
            </a:pPr>
            <a:endParaRPr lang="it-IT" sz="900" dirty="0">
              <a:solidFill>
                <a:srgbClr val="000066"/>
              </a:solidFill>
              <a:latin typeface="Calibri" panose="020F0502020204030204" pitchFamily="34" charset="0"/>
            </a:endParaRPr>
          </a:p>
          <a:p>
            <a:pPr>
              <a:buClr>
                <a:srgbClr val="C00000"/>
              </a:buClr>
              <a:defRPr/>
            </a:pPr>
            <a:r>
              <a:rPr lang="it-IT" dirty="0">
                <a:solidFill>
                  <a:srgbClr val="000066"/>
                </a:solidFill>
                <a:latin typeface="Calibri" panose="020F0502020204030204" pitchFamily="34" charset="0"/>
              </a:rPr>
              <a:t>Cần thiết phải có sản phẩm dạng lưới như một giá đỡ ổn định và có tính kết dính cho sự hình thành cục máu đông giúp lấp đầy tối đa phần khuyết sụn. </a:t>
            </a:r>
          </a:p>
        </p:txBody>
      </p:sp>
      <p:grpSp>
        <p:nvGrpSpPr>
          <p:cNvPr id="55300" name="Gruppo 7"/>
          <p:cNvGrpSpPr>
            <a:grpSpLocks/>
          </p:cNvGrpSpPr>
          <p:nvPr/>
        </p:nvGrpSpPr>
        <p:grpSpPr bwMode="auto">
          <a:xfrm>
            <a:off x="5526130" y="1771651"/>
            <a:ext cx="2411726" cy="3606254"/>
            <a:chOff x="5361629" y="1857375"/>
            <a:chExt cx="3215624" cy="4808339"/>
          </a:xfrm>
        </p:grpSpPr>
        <p:grpSp>
          <p:nvGrpSpPr>
            <p:cNvPr id="55301" name="Gruppo 5"/>
            <p:cNvGrpSpPr>
              <a:grpSpLocks/>
            </p:cNvGrpSpPr>
            <p:nvPr/>
          </p:nvGrpSpPr>
          <p:grpSpPr bwMode="auto">
            <a:xfrm>
              <a:off x="5429244" y="4071938"/>
              <a:ext cx="3148009" cy="2214562"/>
              <a:chOff x="5257800" y="2819400"/>
              <a:chExt cx="3505200" cy="2743200"/>
            </a:xfrm>
          </p:grpSpPr>
          <p:sp>
            <p:nvSpPr>
              <p:cNvPr id="55305" name="Rectangle 32"/>
              <p:cNvSpPr>
                <a:spLocks noChangeArrowheads="1"/>
              </p:cNvSpPr>
              <p:nvPr/>
            </p:nvSpPr>
            <p:spPr bwMode="auto">
              <a:xfrm>
                <a:off x="6019800" y="2819400"/>
                <a:ext cx="457200" cy="2743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Tx/>
                  <a:buChar char="•"/>
                </a:pPr>
                <a:endParaRPr lang="en-MY" sz="1350">
                  <a:solidFill>
                    <a:srgbClr val="FF0000"/>
                  </a:solidFill>
                </a:endParaRPr>
              </a:p>
            </p:txBody>
          </p:sp>
          <p:sp>
            <p:nvSpPr>
              <p:cNvPr id="14" name="Arc 33"/>
              <p:cNvSpPr/>
              <p:nvPr/>
            </p:nvSpPr>
            <p:spPr bwMode="auto">
              <a:xfrm>
                <a:off x="5943643" y="2819400"/>
                <a:ext cx="989868" cy="532908"/>
              </a:xfrm>
              <a:prstGeom prst="arc">
                <a:avLst/>
              </a:prstGeom>
              <a:solidFill>
                <a:srgbClr val="FF0000"/>
              </a:solidFill>
              <a:ln w="9525" cap="flat" cmpd="sng" algn="ctr">
                <a:noFill/>
                <a:prstDash val="solid"/>
                <a:round/>
                <a:headEnd type="none" w="med" len="med"/>
                <a:tailEnd type="none" w="med" len="med"/>
              </a:ln>
              <a:effectLst/>
            </p:spPr>
            <p:txBody>
              <a:bodyPr/>
              <a:lstStyle/>
              <a:p>
                <a:pPr>
                  <a:spcBef>
                    <a:spcPct val="20000"/>
                  </a:spcBef>
                  <a:buFontTx/>
                  <a:buChar char="•"/>
                  <a:defRPr/>
                </a:pPr>
                <a:endParaRPr lang="en-MY" sz="1350"/>
              </a:p>
            </p:txBody>
          </p:sp>
          <p:sp>
            <p:nvSpPr>
              <p:cNvPr id="15" name="Arc 34"/>
              <p:cNvSpPr/>
              <p:nvPr/>
            </p:nvSpPr>
            <p:spPr bwMode="auto">
              <a:xfrm flipH="1">
                <a:off x="5561837" y="2819400"/>
                <a:ext cx="991636" cy="532908"/>
              </a:xfrm>
              <a:prstGeom prst="arc">
                <a:avLst/>
              </a:prstGeom>
              <a:solidFill>
                <a:srgbClr val="FF0000"/>
              </a:solidFill>
              <a:ln w="9525" cap="flat" cmpd="sng" algn="ctr">
                <a:noFill/>
                <a:prstDash val="solid"/>
                <a:round/>
                <a:headEnd type="none" w="med" len="med"/>
                <a:tailEnd type="none" w="med" len="med"/>
              </a:ln>
              <a:effectLst/>
            </p:spPr>
            <p:txBody>
              <a:bodyPr/>
              <a:lstStyle/>
              <a:p>
                <a:pPr>
                  <a:spcBef>
                    <a:spcPct val="20000"/>
                  </a:spcBef>
                  <a:buFontTx/>
                  <a:buChar char="•"/>
                  <a:defRPr/>
                </a:pPr>
                <a:endParaRPr lang="en-MY" sz="1350"/>
              </a:p>
            </p:txBody>
          </p:sp>
          <p:sp>
            <p:nvSpPr>
              <p:cNvPr id="55308" name="Rectangle 35"/>
              <p:cNvSpPr>
                <a:spLocks noChangeArrowheads="1"/>
              </p:cNvSpPr>
              <p:nvPr/>
            </p:nvSpPr>
            <p:spPr bwMode="auto">
              <a:xfrm>
                <a:off x="7543800" y="2819400"/>
                <a:ext cx="457200" cy="2743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Tx/>
                  <a:buChar char="•"/>
                </a:pPr>
                <a:endParaRPr lang="en-MY" sz="1350">
                  <a:solidFill>
                    <a:srgbClr val="FF0000"/>
                  </a:solidFill>
                </a:endParaRPr>
              </a:p>
            </p:txBody>
          </p:sp>
          <p:sp>
            <p:nvSpPr>
              <p:cNvPr id="17" name="Arc 36"/>
              <p:cNvSpPr/>
              <p:nvPr/>
            </p:nvSpPr>
            <p:spPr bwMode="auto">
              <a:xfrm>
                <a:off x="7467333" y="2819400"/>
                <a:ext cx="991636" cy="532908"/>
              </a:xfrm>
              <a:prstGeom prst="arc">
                <a:avLst/>
              </a:prstGeom>
              <a:solidFill>
                <a:srgbClr val="FF0000"/>
              </a:solidFill>
              <a:ln w="9525" cap="flat" cmpd="sng" algn="ctr">
                <a:noFill/>
                <a:prstDash val="solid"/>
                <a:round/>
                <a:headEnd type="none" w="med" len="med"/>
                <a:tailEnd type="none" w="med" len="med"/>
              </a:ln>
              <a:effectLst/>
            </p:spPr>
            <p:txBody>
              <a:bodyPr/>
              <a:lstStyle/>
              <a:p>
                <a:pPr>
                  <a:spcBef>
                    <a:spcPct val="20000"/>
                  </a:spcBef>
                  <a:buFontTx/>
                  <a:buChar char="•"/>
                  <a:defRPr/>
                </a:pPr>
                <a:endParaRPr lang="en-MY" sz="1350"/>
              </a:p>
            </p:txBody>
          </p:sp>
          <p:sp>
            <p:nvSpPr>
              <p:cNvPr id="18" name="Arc 37"/>
              <p:cNvSpPr/>
              <p:nvPr/>
            </p:nvSpPr>
            <p:spPr bwMode="auto">
              <a:xfrm flipH="1">
                <a:off x="7087295" y="2819400"/>
                <a:ext cx="989868" cy="532908"/>
              </a:xfrm>
              <a:prstGeom prst="arc">
                <a:avLst/>
              </a:prstGeom>
              <a:solidFill>
                <a:srgbClr val="FF0000"/>
              </a:solidFill>
              <a:ln w="9525" cap="flat" cmpd="sng" algn="ctr">
                <a:noFill/>
                <a:prstDash val="solid"/>
                <a:round/>
                <a:headEnd type="none" w="med" len="med"/>
                <a:tailEnd type="none" w="med" len="med"/>
              </a:ln>
              <a:effectLst/>
            </p:spPr>
            <p:txBody>
              <a:bodyPr/>
              <a:lstStyle/>
              <a:p>
                <a:pPr>
                  <a:spcBef>
                    <a:spcPct val="20000"/>
                  </a:spcBef>
                  <a:buFontTx/>
                  <a:buChar char="•"/>
                  <a:defRPr/>
                </a:pPr>
                <a:endParaRPr lang="en-MY" sz="1350"/>
              </a:p>
            </p:txBody>
          </p:sp>
          <p:sp>
            <p:nvSpPr>
              <p:cNvPr id="55311" name="Rectangle 38"/>
              <p:cNvSpPr>
                <a:spLocks noChangeArrowheads="1"/>
              </p:cNvSpPr>
              <p:nvPr/>
            </p:nvSpPr>
            <p:spPr bwMode="auto">
              <a:xfrm>
                <a:off x="6781800" y="2819400"/>
                <a:ext cx="457200" cy="2743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Tx/>
                  <a:buChar char="•"/>
                </a:pPr>
                <a:endParaRPr lang="en-MY" sz="1350">
                  <a:solidFill>
                    <a:srgbClr val="FF0000"/>
                  </a:solidFill>
                </a:endParaRPr>
              </a:p>
            </p:txBody>
          </p:sp>
          <p:sp>
            <p:nvSpPr>
              <p:cNvPr id="20" name="Arc 39"/>
              <p:cNvSpPr/>
              <p:nvPr/>
            </p:nvSpPr>
            <p:spPr bwMode="auto">
              <a:xfrm>
                <a:off x="6705488" y="2819400"/>
                <a:ext cx="989868" cy="532908"/>
              </a:xfrm>
              <a:prstGeom prst="arc">
                <a:avLst/>
              </a:prstGeom>
              <a:solidFill>
                <a:srgbClr val="FF0000"/>
              </a:solidFill>
              <a:ln w="9525" cap="flat" cmpd="sng" algn="ctr">
                <a:noFill/>
                <a:prstDash val="solid"/>
                <a:round/>
                <a:headEnd type="none" w="med" len="med"/>
                <a:tailEnd type="none" w="med" len="med"/>
              </a:ln>
              <a:effectLst/>
            </p:spPr>
            <p:txBody>
              <a:bodyPr/>
              <a:lstStyle/>
              <a:p>
                <a:pPr>
                  <a:spcBef>
                    <a:spcPct val="20000"/>
                  </a:spcBef>
                  <a:buFontTx/>
                  <a:buChar char="•"/>
                  <a:defRPr/>
                </a:pPr>
                <a:endParaRPr lang="en-MY" sz="1350"/>
              </a:p>
            </p:txBody>
          </p:sp>
          <p:sp>
            <p:nvSpPr>
              <p:cNvPr id="21" name="Arc 40"/>
              <p:cNvSpPr/>
              <p:nvPr/>
            </p:nvSpPr>
            <p:spPr bwMode="auto">
              <a:xfrm flipH="1">
                <a:off x="6325449" y="2819400"/>
                <a:ext cx="989868" cy="532908"/>
              </a:xfrm>
              <a:prstGeom prst="arc">
                <a:avLst/>
              </a:prstGeom>
              <a:solidFill>
                <a:srgbClr val="FF0000"/>
              </a:solidFill>
              <a:ln w="9525" cap="flat" cmpd="sng" algn="ctr">
                <a:noFill/>
                <a:prstDash val="solid"/>
                <a:round/>
                <a:headEnd type="none" w="med" len="med"/>
                <a:tailEnd type="none" w="med" len="med"/>
              </a:ln>
              <a:effectLst/>
            </p:spPr>
            <p:txBody>
              <a:bodyPr/>
              <a:lstStyle/>
              <a:p>
                <a:pPr>
                  <a:spcBef>
                    <a:spcPct val="20000"/>
                  </a:spcBef>
                  <a:buFontTx/>
                  <a:buChar char="•"/>
                  <a:defRPr/>
                </a:pPr>
                <a:endParaRPr lang="en-MY" sz="1350"/>
              </a:p>
            </p:txBody>
          </p:sp>
          <p:sp>
            <p:nvSpPr>
              <p:cNvPr id="55314" name="Oval 43"/>
              <p:cNvSpPr>
                <a:spLocks noChangeArrowheads="1"/>
              </p:cNvSpPr>
              <p:nvPr/>
            </p:nvSpPr>
            <p:spPr bwMode="auto">
              <a:xfrm>
                <a:off x="5410200" y="2895600"/>
                <a:ext cx="152400" cy="1524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buFontTx/>
                  <a:buChar char="•"/>
                </a:pPr>
                <a:endParaRPr lang="en-MY" sz="1350"/>
              </a:p>
            </p:txBody>
          </p:sp>
          <p:sp>
            <p:nvSpPr>
              <p:cNvPr id="23" name="Oval 44"/>
              <p:cNvSpPr/>
              <p:nvPr/>
            </p:nvSpPr>
            <p:spPr bwMode="auto">
              <a:xfrm>
                <a:off x="5257806" y="2896091"/>
                <a:ext cx="152015" cy="151417"/>
              </a:xfrm>
              <a:prstGeom prst="ellipse">
                <a:avLst/>
              </a:prstGeom>
              <a:solidFill>
                <a:srgbClr val="FF0000"/>
              </a:solidFill>
              <a:ln w="9525" cap="flat" cmpd="sng" algn="ctr">
                <a:noFill/>
                <a:prstDash val="solid"/>
                <a:round/>
                <a:headEnd type="none" w="med" len="med"/>
                <a:tailEnd type="none" w="med" len="med"/>
              </a:ln>
              <a:effectLst/>
            </p:spPr>
            <p:txBody>
              <a:bodyPr/>
              <a:lstStyle/>
              <a:p>
                <a:pPr>
                  <a:spcBef>
                    <a:spcPct val="20000"/>
                  </a:spcBef>
                  <a:buFontTx/>
                  <a:buChar char="•"/>
                  <a:defRPr/>
                </a:pPr>
                <a:endParaRPr lang="en-MY" sz="1350">
                  <a:ln>
                    <a:solidFill>
                      <a:srgbClr val="FFFFFF"/>
                    </a:solidFill>
                  </a:ln>
                </a:endParaRPr>
              </a:p>
            </p:txBody>
          </p:sp>
          <p:sp>
            <p:nvSpPr>
              <p:cNvPr id="55316" name="Oval 45"/>
              <p:cNvSpPr>
                <a:spLocks noChangeArrowheads="1"/>
              </p:cNvSpPr>
              <p:nvPr/>
            </p:nvSpPr>
            <p:spPr bwMode="auto">
              <a:xfrm>
                <a:off x="8458200" y="2895600"/>
                <a:ext cx="152400" cy="1524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buFontTx/>
                  <a:buChar char="•"/>
                </a:pPr>
                <a:endParaRPr lang="en-MY" sz="1350"/>
              </a:p>
            </p:txBody>
          </p:sp>
          <p:sp>
            <p:nvSpPr>
              <p:cNvPr id="55317" name="Oval 46"/>
              <p:cNvSpPr>
                <a:spLocks noChangeArrowheads="1"/>
              </p:cNvSpPr>
              <p:nvPr/>
            </p:nvSpPr>
            <p:spPr bwMode="auto">
              <a:xfrm>
                <a:off x="8610600" y="2895600"/>
                <a:ext cx="152400" cy="1524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buFontTx/>
                  <a:buChar char="•"/>
                </a:pPr>
                <a:endParaRPr lang="en-MY" sz="1350"/>
              </a:p>
            </p:txBody>
          </p:sp>
          <p:cxnSp>
            <p:nvCxnSpPr>
              <p:cNvPr id="55318" name="Straight Arrow Connector 53"/>
              <p:cNvCxnSpPr>
                <a:cxnSpLocks noChangeShapeType="1"/>
              </p:cNvCxnSpPr>
              <p:nvPr/>
            </p:nvCxnSpPr>
            <p:spPr bwMode="auto">
              <a:xfrm rot="5400000" flipH="1" flipV="1">
                <a:off x="6742907" y="3618706"/>
                <a:ext cx="533400" cy="1587"/>
              </a:xfrm>
              <a:prstGeom prst="straightConnector1">
                <a:avLst/>
              </a:prstGeom>
              <a:noFill/>
              <a:ln w="38100"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55319" name="Oval 56"/>
              <p:cNvSpPr>
                <a:spLocks noChangeArrowheads="1"/>
              </p:cNvSpPr>
              <p:nvPr/>
            </p:nvSpPr>
            <p:spPr bwMode="auto">
              <a:xfrm rot="-5400000">
                <a:off x="6153150" y="4933950"/>
                <a:ext cx="228600" cy="114300"/>
              </a:xfrm>
              <a:prstGeom prst="ellipse">
                <a:avLst/>
              </a:prstGeom>
              <a:solidFill>
                <a:srgbClr val="66FFFF"/>
              </a:solidFill>
              <a:ln w="9525" algn="ctr">
                <a:solidFill>
                  <a:schemeClr val="tx1"/>
                </a:solidFill>
                <a:round/>
                <a:headEnd/>
                <a:tailEnd/>
              </a:ln>
            </p:spPr>
            <p:txBody>
              <a:bodyPr/>
              <a:lstStyle/>
              <a:p>
                <a:pPr>
                  <a:spcBef>
                    <a:spcPct val="20000"/>
                  </a:spcBef>
                  <a:buFontTx/>
                  <a:buChar char="•"/>
                </a:pPr>
                <a:endParaRPr lang="en-MY" sz="1350">
                  <a:solidFill>
                    <a:schemeClr val="bg1"/>
                  </a:solidFill>
                </a:endParaRPr>
              </a:p>
            </p:txBody>
          </p:sp>
          <p:sp>
            <p:nvSpPr>
              <p:cNvPr id="55320" name="Oval 59"/>
              <p:cNvSpPr>
                <a:spLocks noChangeArrowheads="1"/>
              </p:cNvSpPr>
              <p:nvPr/>
            </p:nvSpPr>
            <p:spPr bwMode="auto">
              <a:xfrm rot="-5400000">
                <a:off x="6115050" y="5162550"/>
                <a:ext cx="228600" cy="114300"/>
              </a:xfrm>
              <a:prstGeom prst="ellipse">
                <a:avLst/>
              </a:prstGeom>
              <a:solidFill>
                <a:srgbClr val="66FFFF"/>
              </a:solidFill>
              <a:ln w="9525" algn="ctr">
                <a:solidFill>
                  <a:schemeClr val="tx1"/>
                </a:solidFill>
                <a:round/>
                <a:headEnd/>
                <a:tailEnd/>
              </a:ln>
            </p:spPr>
            <p:txBody>
              <a:bodyPr/>
              <a:lstStyle/>
              <a:p>
                <a:pPr>
                  <a:spcBef>
                    <a:spcPct val="20000"/>
                  </a:spcBef>
                  <a:buFontTx/>
                  <a:buChar char="•"/>
                </a:pPr>
                <a:endParaRPr lang="en-MY" sz="1350">
                  <a:solidFill>
                    <a:schemeClr val="bg1"/>
                  </a:solidFill>
                </a:endParaRPr>
              </a:p>
            </p:txBody>
          </p:sp>
          <p:sp>
            <p:nvSpPr>
              <p:cNvPr id="55321" name="Oval 60"/>
              <p:cNvSpPr>
                <a:spLocks noChangeArrowheads="1"/>
              </p:cNvSpPr>
              <p:nvPr/>
            </p:nvSpPr>
            <p:spPr bwMode="auto">
              <a:xfrm rot="-5400000">
                <a:off x="6115050" y="4552950"/>
                <a:ext cx="228600" cy="114300"/>
              </a:xfrm>
              <a:prstGeom prst="ellipse">
                <a:avLst/>
              </a:prstGeom>
              <a:solidFill>
                <a:srgbClr val="66FFFF"/>
              </a:solidFill>
              <a:ln w="9525" algn="ctr">
                <a:solidFill>
                  <a:schemeClr val="tx1"/>
                </a:solidFill>
                <a:round/>
                <a:headEnd/>
                <a:tailEnd/>
              </a:ln>
            </p:spPr>
            <p:txBody>
              <a:bodyPr/>
              <a:lstStyle/>
              <a:p>
                <a:pPr>
                  <a:spcBef>
                    <a:spcPct val="20000"/>
                  </a:spcBef>
                  <a:buFontTx/>
                  <a:buChar char="•"/>
                </a:pPr>
                <a:endParaRPr lang="en-MY" sz="1350">
                  <a:solidFill>
                    <a:schemeClr val="bg1"/>
                  </a:solidFill>
                </a:endParaRPr>
              </a:p>
            </p:txBody>
          </p:sp>
          <p:sp>
            <p:nvSpPr>
              <p:cNvPr id="55322" name="Oval 61"/>
              <p:cNvSpPr>
                <a:spLocks noChangeArrowheads="1"/>
              </p:cNvSpPr>
              <p:nvPr/>
            </p:nvSpPr>
            <p:spPr bwMode="auto">
              <a:xfrm rot="-5400000">
                <a:off x="6229350" y="2952750"/>
                <a:ext cx="228600" cy="114300"/>
              </a:xfrm>
              <a:prstGeom prst="ellipse">
                <a:avLst/>
              </a:prstGeom>
              <a:solidFill>
                <a:srgbClr val="66FFFF"/>
              </a:solidFill>
              <a:ln w="9525" algn="ctr">
                <a:solidFill>
                  <a:schemeClr val="tx1"/>
                </a:solidFill>
                <a:round/>
                <a:headEnd/>
                <a:tailEnd/>
              </a:ln>
            </p:spPr>
            <p:txBody>
              <a:bodyPr/>
              <a:lstStyle/>
              <a:p>
                <a:pPr>
                  <a:spcBef>
                    <a:spcPct val="20000"/>
                  </a:spcBef>
                  <a:buFontTx/>
                  <a:buChar char="•"/>
                </a:pPr>
                <a:endParaRPr lang="en-MY" sz="1350">
                  <a:solidFill>
                    <a:schemeClr val="bg1"/>
                  </a:solidFill>
                </a:endParaRPr>
              </a:p>
            </p:txBody>
          </p:sp>
          <p:sp>
            <p:nvSpPr>
              <p:cNvPr id="55323" name="Oval 62"/>
              <p:cNvSpPr>
                <a:spLocks noChangeArrowheads="1"/>
              </p:cNvSpPr>
              <p:nvPr/>
            </p:nvSpPr>
            <p:spPr bwMode="auto">
              <a:xfrm rot="-5400000">
                <a:off x="6038850" y="3333750"/>
                <a:ext cx="228600" cy="114300"/>
              </a:xfrm>
              <a:prstGeom prst="ellipse">
                <a:avLst/>
              </a:prstGeom>
              <a:solidFill>
                <a:srgbClr val="66FFFF"/>
              </a:solidFill>
              <a:ln w="9525" algn="ctr">
                <a:solidFill>
                  <a:schemeClr val="tx1"/>
                </a:solidFill>
                <a:round/>
                <a:headEnd/>
                <a:tailEnd/>
              </a:ln>
            </p:spPr>
            <p:txBody>
              <a:bodyPr/>
              <a:lstStyle/>
              <a:p>
                <a:pPr>
                  <a:spcBef>
                    <a:spcPct val="20000"/>
                  </a:spcBef>
                  <a:buFontTx/>
                  <a:buChar char="•"/>
                </a:pPr>
                <a:endParaRPr lang="en-MY" sz="1350">
                  <a:solidFill>
                    <a:schemeClr val="bg1"/>
                  </a:solidFill>
                </a:endParaRPr>
              </a:p>
            </p:txBody>
          </p:sp>
          <p:sp>
            <p:nvSpPr>
              <p:cNvPr id="55324" name="Oval 63"/>
              <p:cNvSpPr>
                <a:spLocks noChangeArrowheads="1"/>
              </p:cNvSpPr>
              <p:nvPr/>
            </p:nvSpPr>
            <p:spPr bwMode="auto">
              <a:xfrm rot="-5400000">
                <a:off x="6229350" y="3638550"/>
                <a:ext cx="228600" cy="114300"/>
              </a:xfrm>
              <a:prstGeom prst="ellipse">
                <a:avLst/>
              </a:prstGeom>
              <a:solidFill>
                <a:srgbClr val="66FFFF"/>
              </a:solidFill>
              <a:ln w="9525" algn="ctr">
                <a:solidFill>
                  <a:schemeClr val="tx1"/>
                </a:solidFill>
                <a:round/>
                <a:headEnd/>
                <a:tailEnd/>
              </a:ln>
            </p:spPr>
            <p:txBody>
              <a:bodyPr/>
              <a:lstStyle/>
              <a:p>
                <a:pPr>
                  <a:spcBef>
                    <a:spcPct val="20000"/>
                  </a:spcBef>
                  <a:buFontTx/>
                  <a:buChar char="•"/>
                </a:pPr>
                <a:endParaRPr lang="en-MY" sz="1350">
                  <a:solidFill>
                    <a:schemeClr val="bg1"/>
                  </a:solidFill>
                </a:endParaRPr>
              </a:p>
            </p:txBody>
          </p:sp>
          <p:sp>
            <p:nvSpPr>
              <p:cNvPr id="55325" name="Oval 64"/>
              <p:cNvSpPr>
                <a:spLocks noChangeArrowheads="1"/>
              </p:cNvSpPr>
              <p:nvPr/>
            </p:nvSpPr>
            <p:spPr bwMode="auto">
              <a:xfrm rot="-5400000">
                <a:off x="6115050" y="4095750"/>
                <a:ext cx="228600" cy="114300"/>
              </a:xfrm>
              <a:prstGeom prst="ellipse">
                <a:avLst/>
              </a:prstGeom>
              <a:solidFill>
                <a:srgbClr val="66FFFF"/>
              </a:solidFill>
              <a:ln w="9525" algn="ctr">
                <a:solidFill>
                  <a:schemeClr val="tx1"/>
                </a:solidFill>
                <a:round/>
                <a:headEnd/>
                <a:tailEnd/>
              </a:ln>
            </p:spPr>
            <p:txBody>
              <a:bodyPr/>
              <a:lstStyle/>
              <a:p>
                <a:pPr>
                  <a:spcBef>
                    <a:spcPct val="20000"/>
                  </a:spcBef>
                  <a:buFontTx/>
                  <a:buChar char="•"/>
                </a:pPr>
                <a:endParaRPr lang="en-MY" sz="1350">
                  <a:solidFill>
                    <a:schemeClr val="bg1"/>
                  </a:solidFill>
                </a:endParaRPr>
              </a:p>
            </p:txBody>
          </p:sp>
          <p:sp>
            <p:nvSpPr>
              <p:cNvPr id="55326" name="Oval 66"/>
              <p:cNvSpPr>
                <a:spLocks noChangeArrowheads="1"/>
              </p:cNvSpPr>
              <p:nvPr/>
            </p:nvSpPr>
            <p:spPr bwMode="auto">
              <a:xfrm rot="-5400000">
                <a:off x="6076950" y="3028950"/>
                <a:ext cx="228600" cy="114300"/>
              </a:xfrm>
              <a:prstGeom prst="ellipse">
                <a:avLst/>
              </a:prstGeom>
              <a:solidFill>
                <a:srgbClr val="66FFFF"/>
              </a:solidFill>
              <a:ln w="9525" algn="ctr">
                <a:solidFill>
                  <a:schemeClr val="tx1"/>
                </a:solidFill>
                <a:round/>
                <a:headEnd/>
                <a:tailEnd/>
              </a:ln>
            </p:spPr>
            <p:txBody>
              <a:bodyPr/>
              <a:lstStyle/>
              <a:p>
                <a:pPr>
                  <a:spcBef>
                    <a:spcPct val="20000"/>
                  </a:spcBef>
                  <a:buFontTx/>
                  <a:buChar char="•"/>
                </a:pPr>
                <a:endParaRPr lang="en-MY" sz="1350">
                  <a:solidFill>
                    <a:schemeClr val="bg1"/>
                  </a:solidFill>
                </a:endParaRPr>
              </a:p>
            </p:txBody>
          </p:sp>
          <p:sp>
            <p:nvSpPr>
              <p:cNvPr id="55327" name="Oval 67"/>
              <p:cNvSpPr>
                <a:spLocks noChangeArrowheads="1"/>
              </p:cNvSpPr>
              <p:nvPr/>
            </p:nvSpPr>
            <p:spPr bwMode="auto">
              <a:xfrm rot="-5400000">
                <a:off x="6191250" y="4629150"/>
                <a:ext cx="228600" cy="114300"/>
              </a:xfrm>
              <a:prstGeom prst="ellipse">
                <a:avLst/>
              </a:prstGeom>
              <a:solidFill>
                <a:srgbClr val="66FFFF"/>
              </a:solidFill>
              <a:ln w="9525" algn="ctr">
                <a:solidFill>
                  <a:schemeClr val="tx1"/>
                </a:solidFill>
                <a:round/>
                <a:headEnd/>
                <a:tailEnd/>
              </a:ln>
            </p:spPr>
            <p:txBody>
              <a:bodyPr/>
              <a:lstStyle/>
              <a:p>
                <a:pPr>
                  <a:spcBef>
                    <a:spcPct val="20000"/>
                  </a:spcBef>
                  <a:buFontTx/>
                  <a:buChar char="•"/>
                </a:pPr>
                <a:endParaRPr lang="en-MY" sz="1350">
                  <a:solidFill>
                    <a:schemeClr val="bg1"/>
                  </a:solidFill>
                </a:endParaRPr>
              </a:p>
            </p:txBody>
          </p:sp>
          <p:cxnSp>
            <p:nvCxnSpPr>
              <p:cNvPr id="55328" name="Straight Arrow Connector 69"/>
              <p:cNvCxnSpPr>
                <a:cxnSpLocks noChangeShapeType="1"/>
              </p:cNvCxnSpPr>
              <p:nvPr/>
            </p:nvCxnSpPr>
            <p:spPr bwMode="auto">
              <a:xfrm rot="5400000" flipH="1" flipV="1">
                <a:off x="6742907" y="4914106"/>
                <a:ext cx="533400" cy="1587"/>
              </a:xfrm>
              <a:prstGeom prst="straightConnector1">
                <a:avLst/>
              </a:prstGeom>
              <a:noFill/>
              <a:ln w="38100" algn="ctr">
                <a:solidFill>
                  <a:schemeClr val="bg1"/>
                </a:solidFill>
                <a:round/>
                <a:headEnd/>
                <a:tailEnd type="arrow" w="med" len="med"/>
              </a:ln>
              <a:extLst>
                <a:ext uri="{909E8E84-426E-40DD-AFC4-6F175D3DCCD1}">
                  <a14:hiddenFill xmlns:a14="http://schemas.microsoft.com/office/drawing/2010/main">
                    <a:noFill/>
                  </a14:hiddenFill>
                </a:ext>
              </a:extLst>
            </p:spPr>
          </p:cxnSp>
        </p:grpSp>
        <p:pic>
          <p:nvPicPr>
            <p:cNvPr id="55302" name="Picture 3" descr="DSC032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438" y="1857375"/>
              <a:ext cx="2190750" cy="16430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Freccia in giù 10"/>
            <p:cNvSpPr/>
            <p:nvPr/>
          </p:nvSpPr>
          <p:spPr>
            <a:xfrm>
              <a:off x="6786558" y="3643313"/>
              <a:ext cx="214311" cy="285750"/>
            </a:xfrm>
            <a:prstGeom prst="downArrow">
              <a:avLst/>
            </a:prstGeom>
            <a:solidFill>
              <a:srgbClr val="336699"/>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FontTx/>
                <a:buChar char="•"/>
                <a:defRPr/>
              </a:pPr>
              <a:endParaRPr lang="it-IT" sz="1350"/>
            </a:p>
          </p:txBody>
        </p:sp>
        <p:sp>
          <p:nvSpPr>
            <p:cNvPr id="55304" name="CasellaDiTesto 11"/>
            <p:cNvSpPr txBox="1">
              <a:spLocks noChangeArrowheads="1"/>
            </p:cNvSpPr>
            <p:nvPr/>
          </p:nvSpPr>
          <p:spPr bwMode="auto">
            <a:xfrm>
              <a:off x="5361629" y="6357938"/>
              <a:ext cx="3195736"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20000"/>
                </a:spcBef>
              </a:pPr>
              <a:r>
                <a:rPr lang="it-IT" sz="900" dirty="0" err="1">
                  <a:solidFill>
                    <a:srgbClr val="003399"/>
                  </a:solidFill>
                  <a:latin typeface="Arial" pitchFamily="34" charset="0"/>
                  <a:cs typeface="Arial" pitchFamily="34" charset="0"/>
                </a:rPr>
                <a:t>Mobilization</a:t>
              </a:r>
              <a:r>
                <a:rPr lang="it-IT" sz="900" dirty="0">
                  <a:solidFill>
                    <a:srgbClr val="003399"/>
                  </a:solidFill>
                  <a:latin typeface="Arial" pitchFamily="34" charset="0"/>
                  <a:cs typeface="Arial" pitchFamily="34" charset="0"/>
                </a:rPr>
                <a:t> of MSC </a:t>
              </a:r>
              <a:r>
                <a:rPr lang="it-IT" sz="900" dirty="0" err="1">
                  <a:solidFill>
                    <a:srgbClr val="003399"/>
                  </a:solidFill>
                  <a:latin typeface="Arial" pitchFamily="34" charset="0"/>
                  <a:cs typeface="Arial" pitchFamily="34" charset="0"/>
                </a:rPr>
                <a:t>through</a:t>
              </a:r>
              <a:r>
                <a:rPr lang="it-IT" sz="900" dirty="0">
                  <a:solidFill>
                    <a:srgbClr val="003399"/>
                  </a:solidFill>
                  <a:latin typeface="Arial" pitchFamily="34" charset="0"/>
                  <a:cs typeface="Arial" pitchFamily="34" charset="0"/>
                </a:rPr>
                <a:t> </a:t>
              </a:r>
              <a:r>
                <a:rPr lang="it-IT" sz="900" dirty="0" err="1">
                  <a:solidFill>
                    <a:srgbClr val="003399"/>
                  </a:solidFill>
                  <a:latin typeface="Arial" pitchFamily="34" charset="0"/>
                  <a:cs typeface="Arial" pitchFamily="34" charset="0"/>
                </a:rPr>
                <a:t>microfractures</a:t>
              </a:r>
              <a:endParaRPr lang="it-IT" sz="900" dirty="0">
                <a:solidFill>
                  <a:srgbClr val="003399"/>
                </a:solidFill>
                <a:latin typeface="Arial" pitchFamily="34" charset="0"/>
                <a:cs typeface="Arial" pitchFamily="34" charset="0"/>
              </a:endParaRPr>
            </a:p>
          </p:txBody>
        </p:sp>
      </p:grpSp>
    </p:spTree>
    <p:extLst>
      <p:ext uri="{BB962C8B-B14F-4D97-AF65-F5344CB8AC3E}">
        <p14:creationId xmlns:p14="http://schemas.microsoft.com/office/powerpoint/2010/main" val="481039627"/>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1"/>
          </p:nvPr>
        </p:nvSpPr>
        <p:spPr>
          <a:xfrm>
            <a:off x="1439652" y="5732394"/>
            <a:ext cx="368052" cy="342900"/>
          </a:xfrm>
        </p:spPr>
        <p:txBody>
          <a:bodyPr/>
          <a:lstStyle/>
          <a:p>
            <a:pPr algn="l">
              <a:defRPr/>
            </a:pPr>
            <a:fld id="{225D2A51-973B-4999-BCE8-C983837CB9F1}" type="slidenum">
              <a:rPr lang="en-US" smtClean="0">
                <a:solidFill>
                  <a:srgbClr val="000000"/>
                </a:solidFill>
              </a:rPr>
              <a:pPr algn="l">
                <a:defRPr/>
              </a:pPr>
              <a:t>16</a:t>
            </a:fld>
            <a:endParaRPr lang="en-US">
              <a:solidFill>
                <a:srgbClr val="000000"/>
              </a:solidFill>
            </a:endParaRPr>
          </a:p>
        </p:txBody>
      </p:sp>
      <p:sp>
        <p:nvSpPr>
          <p:cNvPr id="6" name="Rectangle 11"/>
          <p:cNvSpPr>
            <a:spLocks noGrp="1" noChangeArrowheads="1"/>
          </p:cNvSpPr>
          <p:nvPr>
            <p:ph type="title" idx="4294967295"/>
          </p:nvPr>
        </p:nvSpPr>
        <p:spPr>
          <a:xfrm>
            <a:off x="675781" y="628895"/>
            <a:ext cx="5725019" cy="857250"/>
          </a:xfrm>
        </p:spPr>
        <p:txBody>
          <a:bodyPr>
            <a:noAutofit/>
          </a:bodyPr>
          <a:lstStyle/>
          <a:p>
            <a:pPr algn="l"/>
            <a:r>
              <a:rPr lang="it-IT" sz="2700" b="1" dirty="0">
                <a:solidFill>
                  <a:srgbClr val="000066"/>
                </a:solidFill>
              </a:rPr>
              <a:t>TẾ BÀO GỐC TRUNG MÔ MSC</a:t>
            </a:r>
            <a:r>
              <a:rPr lang="it-IT" sz="2000" b="1" dirty="0">
                <a:solidFill>
                  <a:srgbClr val="000066"/>
                </a:solidFill>
              </a:rPr>
              <a:t>S</a:t>
            </a:r>
            <a:r>
              <a:rPr lang="it-IT" sz="2700" b="1" dirty="0">
                <a:solidFill>
                  <a:srgbClr val="000066"/>
                </a:solidFill>
              </a:rPr>
              <a:t> TỪ THỦ THUẬT KÍCH THÍCH TUỶ XƯƠNG</a:t>
            </a:r>
          </a:p>
        </p:txBody>
      </p:sp>
      <p:sp>
        <p:nvSpPr>
          <p:cNvPr id="8" name="Rettangolo 7"/>
          <p:cNvSpPr/>
          <p:nvPr/>
        </p:nvSpPr>
        <p:spPr>
          <a:xfrm>
            <a:off x="1316058" y="1712301"/>
            <a:ext cx="6851757" cy="553998"/>
          </a:xfrm>
          <a:prstGeom prst="rect">
            <a:avLst/>
          </a:prstGeom>
        </p:spPr>
        <p:txBody>
          <a:bodyPr wrap="square">
            <a:spAutoFit/>
          </a:bodyPr>
          <a:lstStyle/>
          <a:p>
            <a:r>
              <a:rPr lang="en-US" sz="1500" b="1" dirty="0" err="1">
                <a:solidFill>
                  <a:srgbClr val="002060"/>
                </a:solidFill>
                <a:cs typeface="Arial" pitchFamily="34" charset="0"/>
              </a:rPr>
              <a:t>Hyalofast</a:t>
            </a:r>
            <a:r>
              <a:rPr lang="en-US" sz="1500" b="1" dirty="0">
                <a:solidFill>
                  <a:srgbClr val="002060"/>
                </a:solidFill>
                <a:cs typeface="Arial" pitchFamily="34" charset="0"/>
              </a:rPr>
              <a:t> </a:t>
            </a:r>
            <a:r>
              <a:rPr lang="en-US" sz="1500" dirty="0">
                <a:solidFill>
                  <a:srgbClr val="002060"/>
                </a:solidFill>
                <a:cs typeface="Arial" pitchFamily="34" charset="0"/>
              </a:rPr>
              <a:t>được </a:t>
            </a:r>
            <a:r>
              <a:rPr lang="en-US" sz="1500" dirty="0" err="1">
                <a:solidFill>
                  <a:srgbClr val="002060"/>
                </a:solidFill>
                <a:cs typeface="Arial" pitchFamily="34" charset="0"/>
              </a:rPr>
              <a:t>sử</a:t>
            </a:r>
            <a:r>
              <a:rPr lang="en-US" sz="1500" dirty="0">
                <a:solidFill>
                  <a:srgbClr val="002060"/>
                </a:solidFill>
                <a:cs typeface="Arial" pitchFamily="34" charset="0"/>
              </a:rPr>
              <a:t> </a:t>
            </a:r>
            <a:r>
              <a:rPr lang="en-US" sz="1500" dirty="0" err="1">
                <a:solidFill>
                  <a:srgbClr val="002060"/>
                </a:solidFill>
                <a:cs typeface="Arial" pitchFamily="34" charset="0"/>
              </a:rPr>
              <a:t>dụng</a:t>
            </a:r>
            <a:r>
              <a:rPr lang="en-US" sz="1500" dirty="0">
                <a:solidFill>
                  <a:srgbClr val="002060"/>
                </a:solidFill>
                <a:cs typeface="Arial" pitchFamily="34" charset="0"/>
              </a:rPr>
              <a:t> </a:t>
            </a:r>
            <a:r>
              <a:rPr lang="en-US" sz="1500" dirty="0" err="1">
                <a:solidFill>
                  <a:srgbClr val="002060"/>
                </a:solidFill>
                <a:cs typeface="Arial" pitchFamily="34" charset="0"/>
              </a:rPr>
              <a:t>cùng</a:t>
            </a:r>
            <a:r>
              <a:rPr lang="en-US" sz="1500" dirty="0">
                <a:solidFill>
                  <a:srgbClr val="002060"/>
                </a:solidFill>
                <a:cs typeface="Arial" pitchFamily="34" charset="0"/>
              </a:rPr>
              <a:t> </a:t>
            </a:r>
            <a:r>
              <a:rPr lang="en-US" sz="1500" dirty="0" err="1">
                <a:solidFill>
                  <a:srgbClr val="002060"/>
                </a:solidFill>
                <a:cs typeface="Arial" pitchFamily="34" charset="0"/>
              </a:rPr>
              <a:t>với</a:t>
            </a:r>
            <a:r>
              <a:rPr lang="en-US" sz="1500" dirty="0">
                <a:solidFill>
                  <a:srgbClr val="002060"/>
                </a:solidFill>
                <a:cs typeface="Arial" pitchFamily="34" charset="0"/>
              </a:rPr>
              <a:t> </a:t>
            </a:r>
            <a:r>
              <a:rPr lang="en-US" sz="1500" dirty="0" err="1">
                <a:solidFill>
                  <a:srgbClr val="002060"/>
                </a:solidFill>
                <a:cs typeface="Arial" pitchFamily="34" charset="0"/>
              </a:rPr>
              <a:t>thủ</a:t>
            </a:r>
            <a:r>
              <a:rPr lang="en-US" sz="1500" dirty="0">
                <a:solidFill>
                  <a:srgbClr val="002060"/>
                </a:solidFill>
                <a:cs typeface="Arial" pitchFamily="34" charset="0"/>
              </a:rPr>
              <a:t> thuật </a:t>
            </a:r>
            <a:r>
              <a:rPr lang="en-US" sz="1500" dirty="0" err="1">
                <a:solidFill>
                  <a:srgbClr val="002060"/>
                </a:solidFill>
                <a:cs typeface="Arial" pitchFamily="34" charset="0"/>
              </a:rPr>
              <a:t>kích</a:t>
            </a:r>
            <a:r>
              <a:rPr lang="en-US" sz="1500" dirty="0">
                <a:solidFill>
                  <a:srgbClr val="002060"/>
                </a:solidFill>
                <a:cs typeface="Arial" pitchFamily="34" charset="0"/>
              </a:rPr>
              <a:t> </a:t>
            </a:r>
            <a:r>
              <a:rPr lang="en-US" sz="1500" dirty="0" err="1">
                <a:solidFill>
                  <a:srgbClr val="002060"/>
                </a:solidFill>
                <a:cs typeface="Arial" pitchFamily="34" charset="0"/>
              </a:rPr>
              <a:t>thích</a:t>
            </a:r>
            <a:r>
              <a:rPr lang="en-US" sz="1500" dirty="0">
                <a:solidFill>
                  <a:srgbClr val="002060"/>
                </a:solidFill>
                <a:cs typeface="Arial" pitchFamily="34" charset="0"/>
              </a:rPr>
              <a:t> </a:t>
            </a:r>
            <a:r>
              <a:rPr lang="en-US" sz="1500" dirty="0" err="1">
                <a:solidFill>
                  <a:srgbClr val="002060"/>
                </a:solidFill>
                <a:cs typeface="Arial" pitchFamily="34" charset="0"/>
              </a:rPr>
              <a:t>tuỷ</a:t>
            </a:r>
            <a:r>
              <a:rPr lang="en-US" sz="1500" dirty="0">
                <a:solidFill>
                  <a:srgbClr val="002060"/>
                </a:solidFill>
                <a:cs typeface="Arial" pitchFamily="34" charset="0"/>
              </a:rPr>
              <a:t> </a:t>
            </a:r>
            <a:r>
              <a:rPr lang="en-US" sz="1500" dirty="0" err="1">
                <a:solidFill>
                  <a:srgbClr val="002060"/>
                </a:solidFill>
                <a:cs typeface="Arial" pitchFamily="34" charset="0"/>
              </a:rPr>
              <a:t>xương</a:t>
            </a:r>
            <a:r>
              <a:rPr lang="en-US" sz="1500" dirty="0">
                <a:solidFill>
                  <a:srgbClr val="002060"/>
                </a:solidFill>
                <a:cs typeface="Arial" pitchFamily="34" charset="0"/>
              </a:rPr>
              <a:t> </a:t>
            </a:r>
            <a:r>
              <a:rPr lang="en-US" sz="1500" dirty="0" err="1">
                <a:solidFill>
                  <a:srgbClr val="002060"/>
                </a:solidFill>
                <a:cs typeface="Arial" pitchFamily="34" charset="0"/>
              </a:rPr>
              <a:t>bằng</a:t>
            </a:r>
            <a:r>
              <a:rPr lang="en-US" sz="1500" dirty="0">
                <a:solidFill>
                  <a:srgbClr val="002060"/>
                </a:solidFill>
                <a:cs typeface="Arial" pitchFamily="34" charset="0"/>
              </a:rPr>
              <a:t> </a:t>
            </a:r>
            <a:r>
              <a:rPr lang="en-US" sz="1500" dirty="0" err="1">
                <a:solidFill>
                  <a:srgbClr val="002060"/>
                </a:solidFill>
                <a:cs typeface="Arial" pitchFamily="34" charset="0"/>
              </a:rPr>
              <a:t>cả</a:t>
            </a:r>
            <a:r>
              <a:rPr lang="en-US" sz="1500" dirty="0">
                <a:solidFill>
                  <a:srgbClr val="002060"/>
                </a:solidFill>
                <a:cs typeface="Arial" pitchFamily="34" charset="0"/>
              </a:rPr>
              <a:t> </a:t>
            </a:r>
            <a:r>
              <a:rPr lang="en-US" sz="1500" dirty="0" err="1">
                <a:solidFill>
                  <a:srgbClr val="002060"/>
                </a:solidFill>
                <a:cs typeface="Arial" pitchFamily="34" charset="0"/>
              </a:rPr>
              <a:t>hai</a:t>
            </a:r>
            <a:r>
              <a:rPr lang="en-US" sz="1500" dirty="0">
                <a:solidFill>
                  <a:srgbClr val="002060"/>
                </a:solidFill>
                <a:cs typeface="Arial" pitchFamily="34" charset="0"/>
              </a:rPr>
              <a:t> phương </a:t>
            </a:r>
            <a:r>
              <a:rPr lang="en-US" sz="1500" dirty="0" err="1">
                <a:solidFill>
                  <a:srgbClr val="002060"/>
                </a:solidFill>
                <a:cs typeface="Arial" pitchFamily="34" charset="0"/>
              </a:rPr>
              <a:t>pháp</a:t>
            </a:r>
            <a:r>
              <a:rPr lang="en-US" sz="1500" dirty="0">
                <a:solidFill>
                  <a:srgbClr val="002060"/>
                </a:solidFill>
                <a:cs typeface="Arial" pitchFamily="34" charset="0"/>
              </a:rPr>
              <a:t> </a:t>
            </a:r>
            <a:r>
              <a:rPr lang="en-US" sz="1500" dirty="0" err="1">
                <a:solidFill>
                  <a:srgbClr val="002060"/>
                </a:solidFill>
                <a:cs typeface="Arial" pitchFamily="34" charset="0"/>
              </a:rPr>
              <a:t>mổ</a:t>
            </a:r>
            <a:r>
              <a:rPr lang="en-US" sz="1500" dirty="0">
                <a:solidFill>
                  <a:srgbClr val="002060"/>
                </a:solidFill>
                <a:cs typeface="Arial" pitchFamily="34" charset="0"/>
              </a:rPr>
              <a:t> </a:t>
            </a:r>
            <a:r>
              <a:rPr lang="en-US" sz="1500" dirty="0" err="1">
                <a:solidFill>
                  <a:srgbClr val="002060"/>
                </a:solidFill>
                <a:cs typeface="Arial" pitchFamily="34" charset="0"/>
              </a:rPr>
              <a:t>mở</a:t>
            </a:r>
            <a:r>
              <a:rPr lang="en-US" sz="1500" dirty="0">
                <a:solidFill>
                  <a:srgbClr val="002060"/>
                </a:solidFill>
                <a:cs typeface="Arial" pitchFamily="34" charset="0"/>
              </a:rPr>
              <a:t> </a:t>
            </a:r>
            <a:r>
              <a:rPr lang="en-US" sz="1500" dirty="0" err="1">
                <a:solidFill>
                  <a:srgbClr val="002060"/>
                </a:solidFill>
                <a:cs typeface="Arial" pitchFamily="34" charset="0"/>
              </a:rPr>
              <a:t>ít</a:t>
            </a:r>
            <a:r>
              <a:rPr lang="en-US" sz="1500" dirty="0">
                <a:solidFill>
                  <a:srgbClr val="002060"/>
                </a:solidFill>
                <a:cs typeface="Arial" pitchFamily="34" charset="0"/>
              </a:rPr>
              <a:t> </a:t>
            </a:r>
            <a:r>
              <a:rPr lang="en-US" sz="1500" dirty="0" err="1">
                <a:solidFill>
                  <a:srgbClr val="002060"/>
                </a:solidFill>
                <a:cs typeface="Arial" pitchFamily="34" charset="0"/>
              </a:rPr>
              <a:t>xâm</a:t>
            </a:r>
            <a:r>
              <a:rPr lang="en-US" sz="1500" dirty="0">
                <a:solidFill>
                  <a:srgbClr val="002060"/>
                </a:solidFill>
                <a:cs typeface="Arial" pitchFamily="34" charset="0"/>
              </a:rPr>
              <a:t> </a:t>
            </a:r>
            <a:r>
              <a:rPr lang="en-US" sz="1500" dirty="0" err="1">
                <a:solidFill>
                  <a:srgbClr val="002060"/>
                </a:solidFill>
                <a:cs typeface="Arial" pitchFamily="34" charset="0"/>
              </a:rPr>
              <a:t>lấn</a:t>
            </a:r>
            <a:r>
              <a:rPr lang="en-US" sz="1500" dirty="0">
                <a:solidFill>
                  <a:srgbClr val="002060"/>
                </a:solidFill>
                <a:cs typeface="Arial" pitchFamily="34" charset="0"/>
              </a:rPr>
              <a:t> </a:t>
            </a:r>
            <a:r>
              <a:rPr lang="en-US" sz="1500" dirty="0" err="1">
                <a:solidFill>
                  <a:srgbClr val="002060"/>
                </a:solidFill>
                <a:cs typeface="Arial" pitchFamily="34" charset="0"/>
              </a:rPr>
              <a:t>hoặc</a:t>
            </a:r>
            <a:r>
              <a:rPr lang="en-US" sz="1500" dirty="0">
                <a:solidFill>
                  <a:srgbClr val="002060"/>
                </a:solidFill>
                <a:cs typeface="Arial" pitchFamily="34" charset="0"/>
              </a:rPr>
              <a:t> </a:t>
            </a:r>
            <a:r>
              <a:rPr lang="en-US" sz="1500" dirty="0" err="1">
                <a:solidFill>
                  <a:srgbClr val="002060"/>
                </a:solidFill>
                <a:cs typeface="Arial" pitchFamily="34" charset="0"/>
              </a:rPr>
              <a:t>nội</a:t>
            </a:r>
            <a:r>
              <a:rPr lang="en-US" sz="1500" dirty="0">
                <a:solidFill>
                  <a:srgbClr val="002060"/>
                </a:solidFill>
                <a:cs typeface="Arial" pitchFamily="34" charset="0"/>
              </a:rPr>
              <a:t> </a:t>
            </a:r>
            <a:r>
              <a:rPr lang="en-US" sz="1500" dirty="0" err="1">
                <a:solidFill>
                  <a:srgbClr val="002060"/>
                </a:solidFill>
                <a:cs typeface="Arial" pitchFamily="34" charset="0"/>
              </a:rPr>
              <a:t>soi</a:t>
            </a:r>
            <a:r>
              <a:rPr lang="en-US" sz="1500" dirty="0">
                <a:solidFill>
                  <a:srgbClr val="002060"/>
                </a:solidFill>
                <a:cs typeface="Arial" pitchFamily="34" charset="0"/>
              </a:rPr>
              <a:t> </a:t>
            </a:r>
            <a:r>
              <a:rPr lang="en-US" sz="1500" dirty="0" err="1">
                <a:solidFill>
                  <a:srgbClr val="002060"/>
                </a:solidFill>
                <a:cs typeface="Arial" pitchFamily="34" charset="0"/>
              </a:rPr>
              <a:t>khớp</a:t>
            </a:r>
            <a:r>
              <a:rPr lang="en-US" sz="1500" dirty="0">
                <a:solidFill>
                  <a:srgbClr val="002060"/>
                </a:solidFill>
                <a:cs typeface="Arial" pitchFamily="34" charset="0"/>
              </a:rPr>
              <a:t>:</a:t>
            </a:r>
          </a:p>
        </p:txBody>
      </p:sp>
      <p:grpSp>
        <p:nvGrpSpPr>
          <p:cNvPr id="10" name="Gruppo 9"/>
          <p:cNvGrpSpPr/>
          <p:nvPr/>
        </p:nvGrpSpPr>
        <p:grpSpPr>
          <a:xfrm>
            <a:off x="1385647" y="4833156"/>
            <a:ext cx="1229023" cy="1080120"/>
            <a:chOff x="7164288" y="5373216"/>
            <a:chExt cx="1638697" cy="1440160"/>
          </a:xfrm>
        </p:grpSpPr>
        <p:pic>
          <p:nvPicPr>
            <p:cNvPr id="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807" y="5373216"/>
              <a:ext cx="1466226"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er 11"/>
            <p:cNvSpPr/>
            <p:nvPr/>
          </p:nvSpPr>
          <p:spPr>
            <a:xfrm>
              <a:off x="7164288" y="5373216"/>
              <a:ext cx="1638697" cy="1440160"/>
            </a:xfrm>
            <a:prstGeom prst="mathMultiply">
              <a:avLst/>
            </a:prstGeom>
            <a:solidFill>
              <a:srgbClr val="CF2F2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50"/>
            </a:p>
          </p:txBody>
        </p:sp>
      </p:grpSp>
      <p:sp>
        <p:nvSpPr>
          <p:cNvPr id="14" name="Rettangolo 13"/>
          <p:cNvSpPr/>
          <p:nvPr/>
        </p:nvSpPr>
        <p:spPr>
          <a:xfrm>
            <a:off x="1257300" y="3600451"/>
            <a:ext cx="4304364" cy="1015663"/>
          </a:xfrm>
          <a:prstGeom prst="rect">
            <a:avLst/>
          </a:prstGeom>
        </p:spPr>
        <p:txBody>
          <a:bodyPr wrap="square">
            <a:spAutoFit/>
          </a:bodyPr>
          <a:lstStyle/>
          <a:p>
            <a:pPr marL="214313" indent="-214313">
              <a:buFont typeface="Arial" pitchFamily="34" charset="0"/>
              <a:buChar char="•"/>
            </a:pPr>
            <a:r>
              <a:rPr lang="it-IT" sz="1500" dirty="0">
                <a:solidFill>
                  <a:srgbClr val="002060"/>
                </a:solidFill>
                <a:cs typeface="Arial" pitchFamily="34" charset="0"/>
              </a:rPr>
              <a:t>Sau khi đặt, máu từ vị trí kích thích tuỷ sẽ thấm vào Hyalofast và tế bào gốc trung mô từ lớp tuỷ xương bên dưới xâm nhập vào vùng còn lại giàn đỡ.</a:t>
            </a:r>
          </a:p>
        </p:txBody>
      </p:sp>
      <p:sp>
        <p:nvSpPr>
          <p:cNvPr id="15" name="Rettangolo 14"/>
          <p:cNvSpPr/>
          <p:nvPr/>
        </p:nvSpPr>
        <p:spPr>
          <a:xfrm>
            <a:off x="1257300" y="2514601"/>
            <a:ext cx="4157904" cy="1015663"/>
          </a:xfrm>
          <a:prstGeom prst="rect">
            <a:avLst/>
          </a:prstGeom>
        </p:spPr>
        <p:txBody>
          <a:bodyPr wrap="square">
            <a:spAutoFit/>
          </a:bodyPr>
          <a:lstStyle/>
          <a:p>
            <a:pPr marL="214313" indent="-214313">
              <a:buFont typeface="Arial" pitchFamily="34" charset="0"/>
              <a:buChar char="•"/>
            </a:pPr>
            <a:r>
              <a:rPr lang="en-US" sz="1500" dirty="0" err="1">
                <a:solidFill>
                  <a:srgbClr val="002060"/>
                </a:solidFill>
                <a:cs typeface="Arial" pitchFamily="34" charset="0"/>
              </a:rPr>
              <a:t>Hyalofast</a:t>
            </a:r>
            <a:r>
              <a:rPr lang="en-US" sz="1500" dirty="0">
                <a:solidFill>
                  <a:srgbClr val="002060"/>
                </a:solidFill>
                <a:cs typeface="Arial" pitchFamily="34" charset="0"/>
              </a:rPr>
              <a:t> </a:t>
            </a:r>
            <a:r>
              <a:rPr lang="en-US" sz="1500" dirty="0" err="1">
                <a:solidFill>
                  <a:srgbClr val="002060"/>
                </a:solidFill>
                <a:cs typeface="Arial" pitchFamily="34" charset="0"/>
              </a:rPr>
              <a:t>có</a:t>
            </a:r>
            <a:r>
              <a:rPr lang="en-US" sz="1500" dirty="0">
                <a:solidFill>
                  <a:srgbClr val="002060"/>
                </a:solidFill>
                <a:cs typeface="Arial" pitchFamily="34" charset="0"/>
              </a:rPr>
              <a:t> </a:t>
            </a:r>
            <a:r>
              <a:rPr lang="en-US" sz="1500" dirty="0" err="1">
                <a:solidFill>
                  <a:srgbClr val="002060"/>
                </a:solidFill>
                <a:cs typeface="Arial" pitchFamily="34" charset="0"/>
              </a:rPr>
              <a:t>hình</a:t>
            </a:r>
            <a:r>
              <a:rPr lang="en-US" sz="1500" dirty="0">
                <a:solidFill>
                  <a:srgbClr val="002060"/>
                </a:solidFill>
                <a:cs typeface="Arial" pitchFamily="34" charset="0"/>
              </a:rPr>
              <a:t> </a:t>
            </a:r>
            <a:r>
              <a:rPr lang="en-US" sz="1500" dirty="0" err="1">
                <a:solidFill>
                  <a:srgbClr val="002060"/>
                </a:solidFill>
                <a:cs typeface="Arial" pitchFamily="34" charset="0"/>
              </a:rPr>
              <a:t>dạng</a:t>
            </a:r>
            <a:r>
              <a:rPr lang="en-US" sz="1500" dirty="0">
                <a:solidFill>
                  <a:srgbClr val="002060"/>
                </a:solidFill>
                <a:cs typeface="Arial" pitchFamily="34" charset="0"/>
              </a:rPr>
              <a:t> </a:t>
            </a:r>
            <a:r>
              <a:rPr lang="en-US" sz="1500" dirty="0" err="1">
                <a:solidFill>
                  <a:srgbClr val="002060"/>
                </a:solidFill>
                <a:cs typeface="Arial" pitchFamily="34" charset="0"/>
              </a:rPr>
              <a:t>thích</a:t>
            </a:r>
            <a:r>
              <a:rPr lang="en-US" sz="1500" dirty="0">
                <a:solidFill>
                  <a:srgbClr val="002060"/>
                </a:solidFill>
                <a:cs typeface="Arial" pitchFamily="34" charset="0"/>
              </a:rPr>
              <a:t> </a:t>
            </a:r>
            <a:r>
              <a:rPr lang="en-US" sz="1500" dirty="0" err="1">
                <a:solidFill>
                  <a:srgbClr val="002060"/>
                </a:solidFill>
                <a:cs typeface="Arial" pitchFamily="34" charset="0"/>
              </a:rPr>
              <a:t>hợp</a:t>
            </a:r>
            <a:r>
              <a:rPr lang="en-US" sz="1500" dirty="0">
                <a:solidFill>
                  <a:srgbClr val="002060"/>
                </a:solidFill>
                <a:cs typeface="Arial" pitchFamily="34" charset="0"/>
              </a:rPr>
              <a:t> </a:t>
            </a:r>
            <a:r>
              <a:rPr lang="en-US" sz="1500" dirty="0" err="1">
                <a:solidFill>
                  <a:srgbClr val="002060"/>
                </a:solidFill>
                <a:cs typeface="Arial" pitchFamily="34" charset="0"/>
              </a:rPr>
              <a:t>cần</a:t>
            </a:r>
            <a:r>
              <a:rPr lang="en-US" sz="1500" dirty="0">
                <a:solidFill>
                  <a:srgbClr val="002060"/>
                </a:solidFill>
                <a:cs typeface="Arial" pitchFamily="34" charset="0"/>
              </a:rPr>
              <a:t> đặt </a:t>
            </a:r>
            <a:r>
              <a:rPr lang="en-US" sz="1500" dirty="0" err="1">
                <a:solidFill>
                  <a:srgbClr val="002060"/>
                </a:solidFill>
                <a:cs typeface="Arial" pitchFamily="34" charset="0"/>
              </a:rPr>
              <a:t>ngay</a:t>
            </a:r>
            <a:r>
              <a:rPr lang="en-US" sz="1500" dirty="0">
                <a:solidFill>
                  <a:srgbClr val="002060"/>
                </a:solidFill>
                <a:cs typeface="Arial" pitchFamily="34" charset="0"/>
              </a:rPr>
              <a:t> </a:t>
            </a:r>
            <a:r>
              <a:rPr lang="en-US" sz="1500" dirty="0" err="1">
                <a:solidFill>
                  <a:srgbClr val="002060"/>
                </a:solidFill>
                <a:cs typeface="Arial" pitchFamily="34" charset="0"/>
              </a:rPr>
              <a:t>vào</a:t>
            </a:r>
            <a:r>
              <a:rPr lang="en-US" sz="1500" dirty="0">
                <a:solidFill>
                  <a:srgbClr val="002060"/>
                </a:solidFill>
                <a:cs typeface="Arial" pitchFamily="34" charset="0"/>
              </a:rPr>
              <a:t> </a:t>
            </a:r>
            <a:r>
              <a:rPr lang="en-US" sz="1500" dirty="0" err="1">
                <a:solidFill>
                  <a:srgbClr val="002060"/>
                </a:solidFill>
                <a:cs typeface="Arial" pitchFamily="34" charset="0"/>
              </a:rPr>
              <a:t>vị</a:t>
            </a:r>
            <a:r>
              <a:rPr lang="en-US" sz="1500" dirty="0">
                <a:solidFill>
                  <a:srgbClr val="002060"/>
                </a:solidFill>
                <a:cs typeface="Arial" pitchFamily="34" charset="0"/>
              </a:rPr>
              <a:t> </a:t>
            </a:r>
            <a:r>
              <a:rPr lang="en-US" sz="1500" dirty="0" err="1">
                <a:solidFill>
                  <a:srgbClr val="002060"/>
                </a:solidFill>
                <a:cs typeface="Arial" pitchFamily="34" charset="0"/>
              </a:rPr>
              <a:t>trí</a:t>
            </a:r>
            <a:r>
              <a:rPr lang="en-US" sz="1500" dirty="0">
                <a:solidFill>
                  <a:srgbClr val="002060"/>
                </a:solidFill>
                <a:cs typeface="Arial" pitchFamily="34" charset="0"/>
              </a:rPr>
              <a:t> </a:t>
            </a:r>
            <a:r>
              <a:rPr lang="en-US" sz="1500" dirty="0" err="1">
                <a:solidFill>
                  <a:srgbClr val="002060"/>
                </a:solidFill>
                <a:cs typeface="Arial" pitchFamily="34" charset="0"/>
              </a:rPr>
              <a:t>tổn</a:t>
            </a:r>
            <a:r>
              <a:rPr lang="en-US" sz="1500" dirty="0">
                <a:solidFill>
                  <a:srgbClr val="002060"/>
                </a:solidFill>
                <a:cs typeface="Arial" pitchFamily="34" charset="0"/>
              </a:rPr>
              <a:t> </a:t>
            </a:r>
            <a:r>
              <a:rPr lang="en-US" sz="1500" dirty="0" err="1">
                <a:solidFill>
                  <a:srgbClr val="002060"/>
                </a:solidFill>
                <a:cs typeface="Arial" pitchFamily="34" charset="0"/>
              </a:rPr>
              <a:t>thương</a:t>
            </a:r>
            <a:r>
              <a:rPr lang="en-US" sz="1500" dirty="0">
                <a:solidFill>
                  <a:srgbClr val="002060"/>
                </a:solidFill>
                <a:cs typeface="Arial" pitchFamily="34" charset="0"/>
              </a:rPr>
              <a:t> </a:t>
            </a:r>
            <a:r>
              <a:rPr lang="en-US" sz="1500" dirty="0" err="1">
                <a:solidFill>
                  <a:srgbClr val="002060"/>
                </a:solidFill>
                <a:cs typeface="Arial" pitchFamily="34" charset="0"/>
              </a:rPr>
              <a:t>sau</a:t>
            </a:r>
            <a:r>
              <a:rPr lang="en-US" sz="1500" dirty="0">
                <a:solidFill>
                  <a:srgbClr val="002060"/>
                </a:solidFill>
                <a:cs typeface="Arial" pitchFamily="34" charset="0"/>
              </a:rPr>
              <a:t> </a:t>
            </a:r>
            <a:r>
              <a:rPr lang="en-US" sz="1500" dirty="0" err="1">
                <a:solidFill>
                  <a:srgbClr val="002060"/>
                </a:solidFill>
                <a:cs typeface="Arial" pitchFamily="34" charset="0"/>
              </a:rPr>
              <a:t>khi</a:t>
            </a:r>
            <a:r>
              <a:rPr lang="en-US" sz="1500" dirty="0">
                <a:solidFill>
                  <a:srgbClr val="002060"/>
                </a:solidFill>
                <a:cs typeface="Arial" pitchFamily="34" charset="0"/>
              </a:rPr>
              <a:t> </a:t>
            </a:r>
            <a:r>
              <a:rPr lang="en-US" sz="1500" dirty="0" err="1">
                <a:solidFill>
                  <a:srgbClr val="002060"/>
                </a:solidFill>
                <a:cs typeface="Arial" pitchFamily="34" charset="0"/>
              </a:rPr>
              <a:t>thực</a:t>
            </a:r>
            <a:r>
              <a:rPr lang="en-US" sz="1500" dirty="0">
                <a:solidFill>
                  <a:srgbClr val="002060"/>
                </a:solidFill>
                <a:cs typeface="Arial" pitchFamily="34" charset="0"/>
              </a:rPr>
              <a:t> </a:t>
            </a:r>
            <a:r>
              <a:rPr lang="en-US" sz="1500" dirty="0" err="1">
                <a:solidFill>
                  <a:srgbClr val="002060"/>
                </a:solidFill>
                <a:cs typeface="Arial" pitchFamily="34" charset="0"/>
              </a:rPr>
              <a:t>hiện</a:t>
            </a:r>
            <a:r>
              <a:rPr lang="en-US" sz="1500" dirty="0">
                <a:solidFill>
                  <a:srgbClr val="002060"/>
                </a:solidFill>
                <a:cs typeface="Arial" pitchFamily="34" charset="0"/>
              </a:rPr>
              <a:t> </a:t>
            </a:r>
            <a:r>
              <a:rPr lang="en-US" sz="1500" dirty="0" err="1">
                <a:solidFill>
                  <a:srgbClr val="002060"/>
                </a:solidFill>
                <a:cs typeface="Arial" pitchFamily="34" charset="0"/>
              </a:rPr>
              <a:t>kích</a:t>
            </a:r>
            <a:r>
              <a:rPr lang="en-US" sz="1500" dirty="0">
                <a:solidFill>
                  <a:srgbClr val="002060"/>
                </a:solidFill>
                <a:cs typeface="Arial" pitchFamily="34" charset="0"/>
              </a:rPr>
              <a:t> </a:t>
            </a:r>
            <a:r>
              <a:rPr lang="en-US" sz="1500" dirty="0" err="1">
                <a:solidFill>
                  <a:srgbClr val="002060"/>
                </a:solidFill>
                <a:cs typeface="Arial" pitchFamily="34" charset="0"/>
              </a:rPr>
              <a:t>thích</a:t>
            </a:r>
            <a:r>
              <a:rPr lang="en-US" sz="1500" dirty="0">
                <a:solidFill>
                  <a:srgbClr val="002060"/>
                </a:solidFill>
                <a:cs typeface="Arial" pitchFamily="34" charset="0"/>
              </a:rPr>
              <a:t> </a:t>
            </a:r>
            <a:r>
              <a:rPr lang="en-US" sz="1500" dirty="0" err="1">
                <a:solidFill>
                  <a:srgbClr val="002060"/>
                </a:solidFill>
                <a:cs typeface="Arial" pitchFamily="34" charset="0"/>
              </a:rPr>
              <a:t>tuỷ</a:t>
            </a:r>
            <a:r>
              <a:rPr lang="en-US" sz="1500" dirty="0">
                <a:solidFill>
                  <a:srgbClr val="002060"/>
                </a:solidFill>
                <a:cs typeface="Arial" pitchFamily="34" charset="0"/>
              </a:rPr>
              <a:t> </a:t>
            </a:r>
            <a:r>
              <a:rPr lang="en-US" sz="1500" dirty="0" err="1">
                <a:solidFill>
                  <a:srgbClr val="002060"/>
                </a:solidFill>
                <a:cs typeface="Arial" pitchFamily="34" charset="0"/>
              </a:rPr>
              <a:t>xương</a:t>
            </a:r>
            <a:r>
              <a:rPr lang="it-IT" sz="1500" dirty="0">
                <a:solidFill>
                  <a:srgbClr val="002060"/>
                </a:solidFill>
                <a:cs typeface="Arial" pitchFamily="34" charset="0"/>
              </a:rPr>
              <a:t>, theo quy trình lâm sàng thông thường. </a:t>
            </a:r>
          </a:p>
        </p:txBody>
      </p:sp>
      <p:pic>
        <p:nvPicPr>
          <p:cNvPr id="16" name="Immagine 15" descr="C:\Users\cbattalliard\Desktop\Nuova cartella\vlcsnap-2013-04-29-17h20m06s88.png"/>
          <p:cNvPicPr/>
          <p:nvPr/>
        </p:nvPicPr>
        <p:blipFill rotWithShape="1">
          <a:blip r:embed="rId3" cstate="print">
            <a:extLst>
              <a:ext uri="{28A0092B-C50C-407E-A947-70E740481C1C}">
                <a14:useLocalDpi xmlns:a14="http://schemas.microsoft.com/office/drawing/2010/main" val="0"/>
              </a:ext>
            </a:extLst>
          </a:blip>
          <a:srcRect l="22109" r="16860" b="3601"/>
          <a:stretch/>
        </p:blipFill>
        <p:spPr bwMode="auto">
          <a:xfrm>
            <a:off x="6004491" y="2510441"/>
            <a:ext cx="1539310" cy="1404614"/>
          </a:xfrm>
          <a:prstGeom prst="rect">
            <a:avLst/>
          </a:prstGeom>
          <a:noFill/>
          <a:ln>
            <a:noFill/>
          </a:ln>
          <a:extLst>
            <a:ext uri="{53640926-AAD7-44D8-BBD7-CCE9431645EC}">
              <a14:shadowObscured xmlns:a14="http://schemas.microsoft.com/office/drawing/2010/main"/>
            </a:ext>
          </a:extLst>
        </p:spPr>
      </p:pic>
      <p:pic>
        <p:nvPicPr>
          <p:cNvPr id="17" name="Immagine 16" descr="C:\Users\cbattalliard\Desktop\Nuova cartella\vlcsnap-2013-04-29-17h25m29s194.png"/>
          <p:cNvPicPr/>
          <p:nvPr/>
        </p:nvPicPr>
        <p:blipFill rotWithShape="1">
          <a:blip r:embed="rId4" cstate="print">
            <a:extLst>
              <a:ext uri="{28A0092B-C50C-407E-A947-70E740481C1C}">
                <a14:useLocalDpi xmlns:a14="http://schemas.microsoft.com/office/drawing/2010/main" val="0"/>
              </a:ext>
            </a:extLst>
          </a:blip>
          <a:srcRect l="21797" r="16703"/>
          <a:stretch/>
        </p:blipFill>
        <p:spPr bwMode="auto">
          <a:xfrm>
            <a:off x="6043650" y="4185084"/>
            <a:ext cx="1557300" cy="1350150"/>
          </a:xfrm>
          <a:prstGeom prst="rect">
            <a:avLst/>
          </a:prstGeom>
          <a:noFill/>
          <a:ln>
            <a:noFill/>
          </a:ln>
          <a:extLst>
            <a:ext uri="{53640926-AAD7-44D8-BBD7-CCE9431645EC}">
              <a14:shadowObscured xmlns:a14="http://schemas.microsoft.com/office/drawing/2010/main"/>
            </a:ext>
          </a:extLst>
        </p:spPr>
      </p:pic>
      <p:pic>
        <p:nvPicPr>
          <p:cNvPr id="13" name="Picture 2" descr="C:\Users\cbattalliard\Desktop\HYAFF new logos\Hyalofast\HyaloFast_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2300" y="636966"/>
            <a:ext cx="1645919"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079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64508" y="1209269"/>
            <a:ext cx="5214983" cy="1768507"/>
          </a:xfrm>
          <a:prstGeom prst="rect">
            <a:avLst/>
          </a:prstGeom>
          <a:blipFill>
            <a:blip r:embed="rId2" cstate="print"/>
            <a:stretch>
              <a:fillRect/>
            </a:stretch>
          </a:blipFill>
        </p:spPr>
        <p:txBody>
          <a:bodyPr wrap="square" lIns="0" tIns="0" rIns="0" bIns="0" rtlCol="0"/>
          <a:lstStyle/>
          <a:p>
            <a:endParaRPr sz="1013"/>
          </a:p>
        </p:txBody>
      </p:sp>
      <p:grpSp>
        <p:nvGrpSpPr>
          <p:cNvPr id="3" name="object 3"/>
          <p:cNvGrpSpPr/>
          <p:nvPr/>
        </p:nvGrpSpPr>
        <p:grpSpPr>
          <a:xfrm>
            <a:off x="685799" y="3188970"/>
            <a:ext cx="7696199" cy="2526030"/>
            <a:chOff x="0" y="3002279"/>
            <a:chExt cx="12192000" cy="3804285"/>
          </a:xfrm>
        </p:grpSpPr>
        <p:sp>
          <p:nvSpPr>
            <p:cNvPr id="4" name="object 4"/>
            <p:cNvSpPr/>
            <p:nvPr/>
          </p:nvSpPr>
          <p:spPr>
            <a:xfrm>
              <a:off x="0" y="4331206"/>
              <a:ext cx="12192000" cy="2474976"/>
            </a:xfrm>
            <a:prstGeom prst="rect">
              <a:avLst/>
            </a:prstGeom>
            <a:blipFill>
              <a:blip r:embed="rId3" cstate="print"/>
              <a:stretch>
                <a:fillRect/>
              </a:stretch>
            </a:blipFill>
          </p:spPr>
          <p:txBody>
            <a:bodyPr wrap="square" lIns="0" tIns="0" rIns="0" bIns="0" rtlCol="0"/>
            <a:lstStyle/>
            <a:p>
              <a:endParaRPr sz="1013"/>
            </a:p>
          </p:txBody>
        </p:sp>
        <p:sp>
          <p:nvSpPr>
            <p:cNvPr id="5" name="object 5"/>
            <p:cNvSpPr/>
            <p:nvPr/>
          </p:nvSpPr>
          <p:spPr>
            <a:xfrm>
              <a:off x="2275332" y="3002279"/>
              <a:ext cx="8063483" cy="1421891"/>
            </a:xfrm>
            <a:prstGeom prst="rect">
              <a:avLst/>
            </a:prstGeom>
            <a:blipFill>
              <a:blip r:embed="rId4" cstate="print"/>
              <a:stretch>
                <a:fillRect/>
              </a:stretch>
            </a:blipFill>
          </p:spPr>
          <p:txBody>
            <a:bodyPr wrap="square" lIns="0" tIns="0" rIns="0" bIns="0" rtlCol="0"/>
            <a:lstStyle/>
            <a:p>
              <a:endParaRPr sz="1013"/>
            </a:p>
          </p:txBody>
        </p:sp>
      </p:grpSp>
      <p:sp>
        <p:nvSpPr>
          <p:cNvPr id="6" name="object 6"/>
          <p:cNvSpPr txBox="1"/>
          <p:nvPr/>
        </p:nvSpPr>
        <p:spPr>
          <a:xfrm>
            <a:off x="228600" y="3423284"/>
            <a:ext cx="1735909" cy="420508"/>
          </a:xfrm>
          <a:prstGeom prst="rect">
            <a:avLst/>
          </a:prstGeom>
        </p:spPr>
        <p:txBody>
          <a:bodyPr vert="horz" wrap="square" lIns="0" tIns="16073" rIns="0" bIns="0" rtlCol="0">
            <a:spAutoFit/>
          </a:bodyPr>
          <a:lstStyle/>
          <a:p>
            <a:pPr marL="21431" marR="17145" algn="ctr">
              <a:lnSpc>
                <a:spcPts val="754"/>
              </a:lnSpc>
              <a:spcBef>
                <a:spcPts val="127"/>
              </a:spcBef>
            </a:pPr>
            <a:r>
              <a:rPr sz="1000" b="1" spc="-40" dirty="0">
                <a:solidFill>
                  <a:srgbClr val="BF504D"/>
                </a:solidFill>
                <a:latin typeface="Arial"/>
                <a:cs typeface="Arial"/>
              </a:rPr>
              <a:t>Lớn </a:t>
            </a:r>
            <a:r>
              <a:rPr sz="1000" b="1" spc="-31" dirty="0">
                <a:solidFill>
                  <a:srgbClr val="BF504D"/>
                </a:solidFill>
                <a:latin typeface="Arial"/>
                <a:cs typeface="Arial"/>
              </a:rPr>
              <a:t>hơn, </a:t>
            </a:r>
            <a:r>
              <a:rPr sz="1000" b="1" spc="-40" dirty="0">
                <a:solidFill>
                  <a:srgbClr val="BF504D"/>
                </a:solidFill>
                <a:latin typeface="Arial"/>
                <a:cs typeface="Arial"/>
              </a:rPr>
              <a:t>nông </a:t>
            </a:r>
            <a:r>
              <a:rPr sz="1000" b="1" spc="-31" dirty="0">
                <a:solidFill>
                  <a:srgbClr val="BF504D"/>
                </a:solidFill>
                <a:latin typeface="Arial"/>
                <a:cs typeface="Arial"/>
              </a:rPr>
              <a:t>hơn, kích  </a:t>
            </a:r>
            <a:r>
              <a:rPr sz="1000" b="1" spc="-34" dirty="0">
                <a:solidFill>
                  <a:srgbClr val="BF504D"/>
                </a:solidFill>
                <a:latin typeface="Arial"/>
                <a:cs typeface="Arial"/>
              </a:rPr>
              <a:t>thích </a:t>
            </a:r>
            <a:r>
              <a:rPr sz="1000" b="1" spc="-23" dirty="0">
                <a:solidFill>
                  <a:srgbClr val="BF504D"/>
                </a:solidFill>
                <a:latin typeface="Arial"/>
                <a:cs typeface="Arial"/>
              </a:rPr>
              <a:t>ít </a:t>
            </a:r>
            <a:r>
              <a:rPr sz="1000" b="1" spc="-40" dirty="0">
                <a:solidFill>
                  <a:srgbClr val="BF504D"/>
                </a:solidFill>
                <a:latin typeface="Arial"/>
                <a:cs typeface="Arial"/>
              </a:rPr>
              <a:t>tuỷ </a:t>
            </a:r>
            <a:r>
              <a:rPr sz="1000" b="1" spc="-31" dirty="0">
                <a:solidFill>
                  <a:srgbClr val="BF504D"/>
                </a:solidFill>
                <a:latin typeface="Arial"/>
                <a:cs typeface="Arial"/>
              </a:rPr>
              <a:t>hơn, </a:t>
            </a:r>
            <a:r>
              <a:rPr sz="1000" b="1" spc="-40" dirty="0">
                <a:solidFill>
                  <a:srgbClr val="F49546"/>
                </a:solidFill>
                <a:latin typeface="Arial"/>
                <a:cs typeface="Arial"/>
              </a:rPr>
              <a:t>chọc  thủng </a:t>
            </a:r>
            <a:r>
              <a:rPr sz="1000" b="1" spc="-34" dirty="0">
                <a:solidFill>
                  <a:srgbClr val="F49546"/>
                </a:solidFill>
                <a:latin typeface="Arial"/>
                <a:cs typeface="Arial"/>
              </a:rPr>
              <a:t>nhiều</a:t>
            </a:r>
            <a:r>
              <a:rPr sz="1000" b="1" spc="23" dirty="0">
                <a:solidFill>
                  <a:srgbClr val="F49546"/>
                </a:solidFill>
                <a:latin typeface="Arial"/>
                <a:cs typeface="Arial"/>
              </a:rPr>
              <a:t> </a:t>
            </a:r>
            <a:r>
              <a:rPr sz="1000" b="1" spc="-40" dirty="0">
                <a:solidFill>
                  <a:srgbClr val="F49546"/>
                </a:solidFill>
                <a:latin typeface="Arial"/>
                <a:cs typeface="Arial"/>
              </a:rPr>
              <a:t>hơn</a:t>
            </a:r>
            <a:endParaRPr sz="1000" dirty="0">
              <a:latin typeface="Arial"/>
              <a:cs typeface="Arial"/>
            </a:endParaRPr>
          </a:p>
          <a:p>
            <a:pPr marL="23575" algn="ctr">
              <a:lnSpc>
                <a:spcPts val="737"/>
              </a:lnSpc>
            </a:pPr>
            <a:r>
              <a:rPr sz="1000" b="1" spc="-31" dirty="0">
                <a:solidFill>
                  <a:srgbClr val="F49546"/>
                </a:solidFill>
                <a:latin typeface="Arial"/>
                <a:cs typeface="Arial"/>
              </a:rPr>
              <a:t>Vùng </a:t>
            </a:r>
            <a:r>
              <a:rPr sz="1000" b="1" spc="-40" dirty="0">
                <a:solidFill>
                  <a:srgbClr val="F49546"/>
                </a:solidFill>
                <a:latin typeface="Arial"/>
                <a:cs typeface="Arial"/>
              </a:rPr>
              <a:t>xử lý</a:t>
            </a:r>
            <a:r>
              <a:rPr sz="1000" b="1" spc="48" dirty="0">
                <a:solidFill>
                  <a:srgbClr val="F49546"/>
                </a:solidFill>
                <a:latin typeface="Arial"/>
                <a:cs typeface="Arial"/>
              </a:rPr>
              <a:t> </a:t>
            </a:r>
            <a:r>
              <a:rPr sz="1000" b="1" spc="-14" dirty="0">
                <a:solidFill>
                  <a:srgbClr val="F49546"/>
                </a:solidFill>
                <a:latin typeface="Arial"/>
                <a:cs typeface="Arial"/>
              </a:rPr>
              <a:t>=39.2mm</a:t>
            </a:r>
            <a:r>
              <a:rPr sz="1000" b="1" spc="-21" baseline="24305" dirty="0">
                <a:solidFill>
                  <a:srgbClr val="F49546"/>
                </a:solidFill>
                <a:latin typeface="Arial"/>
                <a:cs typeface="Arial"/>
              </a:rPr>
              <a:t>2</a:t>
            </a:r>
            <a:endParaRPr sz="1000" baseline="24305" dirty="0">
              <a:latin typeface="Arial"/>
              <a:cs typeface="Arial"/>
            </a:endParaRPr>
          </a:p>
        </p:txBody>
      </p:sp>
      <p:sp>
        <p:nvSpPr>
          <p:cNvPr id="7" name="object 7"/>
          <p:cNvSpPr txBox="1"/>
          <p:nvPr/>
        </p:nvSpPr>
        <p:spPr>
          <a:xfrm>
            <a:off x="7179490" y="3406138"/>
            <a:ext cx="1659709" cy="413775"/>
          </a:xfrm>
          <a:prstGeom prst="rect">
            <a:avLst/>
          </a:prstGeom>
        </p:spPr>
        <p:txBody>
          <a:bodyPr vert="horz" wrap="square" lIns="0" tIns="16073" rIns="0" bIns="0" rtlCol="0">
            <a:spAutoFit/>
          </a:bodyPr>
          <a:lstStyle/>
          <a:p>
            <a:pPr marL="21431" marR="17145" algn="ctr">
              <a:lnSpc>
                <a:spcPts val="754"/>
              </a:lnSpc>
              <a:spcBef>
                <a:spcPts val="127"/>
              </a:spcBef>
            </a:pPr>
            <a:r>
              <a:rPr sz="1000" b="1" spc="-14" dirty="0">
                <a:solidFill>
                  <a:srgbClr val="BF504D"/>
                </a:solidFill>
                <a:latin typeface="Arial"/>
                <a:cs typeface="Arial"/>
              </a:rPr>
              <a:t>Nhỏ </a:t>
            </a:r>
            <a:r>
              <a:rPr sz="1000" b="1" spc="-31" dirty="0">
                <a:solidFill>
                  <a:srgbClr val="BF504D"/>
                </a:solidFill>
                <a:latin typeface="Arial"/>
                <a:cs typeface="Arial"/>
              </a:rPr>
              <a:t>hơn, </a:t>
            </a:r>
            <a:r>
              <a:rPr sz="1000" b="1" spc="-26" dirty="0">
                <a:solidFill>
                  <a:srgbClr val="BF504D"/>
                </a:solidFill>
                <a:latin typeface="Arial"/>
                <a:cs typeface="Arial"/>
              </a:rPr>
              <a:t>sâu </a:t>
            </a:r>
            <a:r>
              <a:rPr sz="1000" b="1" spc="-31" dirty="0">
                <a:solidFill>
                  <a:srgbClr val="BF504D"/>
                </a:solidFill>
                <a:latin typeface="Arial"/>
                <a:cs typeface="Arial"/>
              </a:rPr>
              <a:t>hơn, kích  </a:t>
            </a:r>
            <a:r>
              <a:rPr sz="1000" b="1" spc="-34" dirty="0">
                <a:solidFill>
                  <a:srgbClr val="BF504D"/>
                </a:solidFill>
                <a:latin typeface="Arial"/>
                <a:cs typeface="Arial"/>
              </a:rPr>
              <a:t>thích nhiều </a:t>
            </a:r>
            <a:r>
              <a:rPr sz="1000" b="1" spc="-40" dirty="0">
                <a:solidFill>
                  <a:srgbClr val="BF504D"/>
                </a:solidFill>
                <a:latin typeface="Arial"/>
                <a:cs typeface="Arial"/>
              </a:rPr>
              <a:t>tuỷ </a:t>
            </a:r>
            <a:r>
              <a:rPr sz="1000" b="1" spc="-31" dirty="0">
                <a:solidFill>
                  <a:srgbClr val="BF504D"/>
                </a:solidFill>
                <a:latin typeface="Arial"/>
                <a:cs typeface="Arial"/>
              </a:rPr>
              <a:t>hơn, </a:t>
            </a:r>
            <a:r>
              <a:rPr sz="1000" b="1" spc="-40" dirty="0">
                <a:solidFill>
                  <a:srgbClr val="F49546"/>
                </a:solidFill>
                <a:latin typeface="Arial"/>
                <a:cs typeface="Arial"/>
              </a:rPr>
              <a:t>chọc  thủng </a:t>
            </a:r>
            <a:r>
              <a:rPr sz="1000" b="1" spc="-23" dirty="0">
                <a:solidFill>
                  <a:srgbClr val="F49546"/>
                </a:solidFill>
                <a:latin typeface="Arial"/>
                <a:cs typeface="Arial"/>
              </a:rPr>
              <a:t>ít</a:t>
            </a:r>
            <a:r>
              <a:rPr sz="1000" b="1" spc="26" dirty="0">
                <a:solidFill>
                  <a:srgbClr val="F49546"/>
                </a:solidFill>
                <a:latin typeface="Arial"/>
                <a:cs typeface="Arial"/>
              </a:rPr>
              <a:t> </a:t>
            </a:r>
            <a:r>
              <a:rPr sz="1000" b="1" spc="-40" dirty="0">
                <a:solidFill>
                  <a:srgbClr val="F49546"/>
                </a:solidFill>
                <a:latin typeface="Arial"/>
                <a:cs typeface="Arial"/>
              </a:rPr>
              <a:t>hơn</a:t>
            </a:r>
            <a:endParaRPr sz="1000" dirty="0">
              <a:latin typeface="Arial"/>
              <a:cs typeface="Arial"/>
            </a:endParaRPr>
          </a:p>
          <a:p>
            <a:pPr algn="ctr">
              <a:lnSpc>
                <a:spcPts val="737"/>
              </a:lnSpc>
            </a:pPr>
            <a:r>
              <a:rPr sz="1000" b="1" spc="-31" dirty="0">
                <a:solidFill>
                  <a:srgbClr val="F49546"/>
                </a:solidFill>
                <a:latin typeface="Arial"/>
                <a:cs typeface="Arial"/>
              </a:rPr>
              <a:t>Vùng </a:t>
            </a:r>
            <a:r>
              <a:rPr sz="1000" b="1" spc="-40" dirty="0">
                <a:solidFill>
                  <a:srgbClr val="F49546"/>
                </a:solidFill>
                <a:latin typeface="Arial"/>
                <a:cs typeface="Arial"/>
              </a:rPr>
              <a:t>xử</a:t>
            </a:r>
            <a:r>
              <a:rPr sz="1000" b="1" spc="14" dirty="0">
                <a:solidFill>
                  <a:srgbClr val="F49546"/>
                </a:solidFill>
                <a:latin typeface="Arial"/>
                <a:cs typeface="Arial"/>
              </a:rPr>
              <a:t> </a:t>
            </a:r>
            <a:r>
              <a:rPr sz="1000" b="1" spc="-20" dirty="0">
                <a:solidFill>
                  <a:srgbClr val="F49546"/>
                </a:solidFill>
                <a:latin typeface="Arial"/>
                <a:cs typeface="Arial"/>
              </a:rPr>
              <a:t>lý=6.3mm</a:t>
            </a:r>
            <a:r>
              <a:rPr sz="1000" b="1" spc="-29" baseline="24305" dirty="0">
                <a:solidFill>
                  <a:srgbClr val="F49546"/>
                </a:solidFill>
                <a:latin typeface="Arial"/>
                <a:cs typeface="Arial"/>
              </a:rPr>
              <a:t>2</a:t>
            </a:r>
            <a:endParaRPr sz="1000" baseline="24305" dirty="0">
              <a:latin typeface="Arial"/>
              <a:cs typeface="Arial"/>
            </a:endParaRPr>
          </a:p>
        </p:txBody>
      </p:sp>
      <p:sp>
        <p:nvSpPr>
          <p:cNvPr id="8" name="Rectangle 11">
            <a:extLst>
              <a:ext uri="{FF2B5EF4-FFF2-40B4-BE49-F238E27FC236}">
                <a16:creationId xmlns:a16="http://schemas.microsoft.com/office/drawing/2014/main" id="{F77BFA42-EA27-4BF8-A129-11FAD0A02180}"/>
              </a:ext>
            </a:extLst>
          </p:cNvPr>
          <p:cNvSpPr txBox="1">
            <a:spLocks noChangeArrowheads="1"/>
          </p:cNvSpPr>
          <p:nvPr/>
        </p:nvSpPr>
        <p:spPr>
          <a:xfrm>
            <a:off x="838200" y="261510"/>
            <a:ext cx="7696200" cy="857250"/>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2250" kern="1200" cap="all" baseline="0">
                <a:solidFill>
                  <a:schemeClr val="tx1"/>
                </a:solidFill>
                <a:latin typeface="+mj-lt"/>
                <a:ea typeface="+mj-ea"/>
                <a:cs typeface="Arial" panose="020B0604020202020204" pitchFamily="34" charset="0"/>
              </a:defRPr>
            </a:lvl1pPr>
          </a:lstStyle>
          <a:p>
            <a:r>
              <a:rPr lang="it-IT" sz="2700" b="1" dirty="0">
                <a:solidFill>
                  <a:srgbClr val="000066"/>
                </a:solidFill>
              </a:rPr>
              <a:t>DỤNG CỤ KÍCH THÍCH TUỶ XƯƠNG NANO FX  ARTHORSURFACE MỸ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D4C8EC-BF2D-4638-9C10-887707DEF7CB}"/>
              </a:ext>
            </a:extLst>
          </p:cNvPr>
          <p:cNvSpPr>
            <a:spLocks noGrp="1"/>
          </p:cNvSpPr>
          <p:nvPr>
            <p:ph type="dt" sz="half" idx="6"/>
          </p:nvPr>
        </p:nvSpPr>
        <p:spPr/>
        <p:txBody>
          <a:bodyPr/>
          <a:lstStyle/>
          <a:p>
            <a:fld id="{8FF4F719-69B7-465D-A05D-62DF5EA03226}" type="datetime1">
              <a:rPr lang="en-US" smtClean="0"/>
              <a:t>2/20/2024</a:t>
            </a:fld>
            <a:endParaRPr lang="en-US"/>
          </a:p>
        </p:txBody>
      </p:sp>
      <p:sp>
        <p:nvSpPr>
          <p:cNvPr id="3" name="Slide Number Placeholder 2">
            <a:extLst>
              <a:ext uri="{FF2B5EF4-FFF2-40B4-BE49-F238E27FC236}">
                <a16:creationId xmlns:a16="http://schemas.microsoft.com/office/drawing/2014/main" id="{2B84C430-669D-4036-BE01-B1118FA9CD06}"/>
              </a:ext>
            </a:extLst>
          </p:cNvPr>
          <p:cNvSpPr>
            <a:spLocks noGrp="1"/>
          </p:cNvSpPr>
          <p:nvPr>
            <p:ph type="sldNum" sz="quarter" idx="7"/>
          </p:nvPr>
        </p:nvSpPr>
        <p:spPr/>
        <p:txBody>
          <a:bodyPr/>
          <a:lstStyle/>
          <a:p>
            <a:fld id="{B6F15528-21DE-4FAA-801E-634DDDAF4B2B}" type="slidenum">
              <a:rPr lang="en-US" smtClean="0"/>
              <a:t>18</a:t>
            </a:fld>
            <a:endParaRPr lang="en-US"/>
          </a:p>
        </p:txBody>
      </p:sp>
      <p:pic>
        <p:nvPicPr>
          <p:cNvPr id="5" name="Picture 4">
            <a:extLst>
              <a:ext uri="{FF2B5EF4-FFF2-40B4-BE49-F238E27FC236}">
                <a16:creationId xmlns:a16="http://schemas.microsoft.com/office/drawing/2014/main" id="{4120EF52-1300-4551-8D02-AC36A5D4C3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855" y="1524000"/>
            <a:ext cx="4767435" cy="3452118"/>
          </a:xfrm>
          <a:prstGeom prst="rect">
            <a:avLst/>
          </a:prstGeom>
        </p:spPr>
      </p:pic>
      <p:pic>
        <p:nvPicPr>
          <p:cNvPr id="7" name="Picture 6">
            <a:extLst>
              <a:ext uri="{FF2B5EF4-FFF2-40B4-BE49-F238E27FC236}">
                <a16:creationId xmlns:a16="http://schemas.microsoft.com/office/drawing/2014/main" id="{701CDB8B-E2D2-45BE-BB11-FC92E2BC47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199" y="1348106"/>
            <a:ext cx="3361459" cy="3909693"/>
          </a:xfrm>
          <a:prstGeom prst="rect">
            <a:avLst/>
          </a:prstGeom>
        </p:spPr>
      </p:pic>
      <p:sp>
        <p:nvSpPr>
          <p:cNvPr id="8" name="Rectangle 11">
            <a:extLst>
              <a:ext uri="{FF2B5EF4-FFF2-40B4-BE49-F238E27FC236}">
                <a16:creationId xmlns:a16="http://schemas.microsoft.com/office/drawing/2014/main" id="{D7A69D03-DC50-4189-9F72-A5410BC3C41E}"/>
              </a:ext>
            </a:extLst>
          </p:cNvPr>
          <p:cNvSpPr txBox="1">
            <a:spLocks noChangeArrowheads="1"/>
          </p:cNvSpPr>
          <p:nvPr/>
        </p:nvSpPr>
        <p:spPr>
          <a:xfrm>
            <a:off x="838200" y="228600"/>
            <a:ext cx="7848600" cy="857250"/>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2250" kern="1200" cap="all" baseline="0">
                <a:solidFill>
                  <a:schemeClr val="tx1"/>
                </a:solidFill>
                <a:latin typeface="+mj-lt"/>
                <a:ea typeface="+mj-ea"/>
                <a:cs typeface="Arial" panose="020B0604020202020204" pitchFamily="34" charset="0"/>
              </a:defRPr>
            </a:lvl1pPr>
          </a:lstStyle>
          <a:p>
            <a:pPr lvl="0" algn="l" defTabSz="914400">
              <a:spcBef>
                <a:spcPts val="0"/>
              </a:spcBef>
            </a:pPr>
            <a:r>
              <a:rPr lang="it-IT" sz="2700" b="1" cap="none" dirty="0">
                <a:solidFill>
                  <a:srgbClr val="000066"/>
                </a:solidFill>
                <a:ea typeface="+mn-ea"/>
                <a:cs typeface="+mn-cs"/>
              </a:rPr>
              <a:t>DỤNG CỤ KÍCH THÍCH TUỶ XƯƠNG NANO FX</a:t>
            </a:r>
          </a:p>
          <a:p>
            <a:pPr lvl="0" algn="l" defTabSz="914400">
              <a:spcBef>
                <a:spcPts val="0"/>
              </a:spcBef>
            </a:pPr>
            <a:r>
              <a:rPr lang="it-IT" sz="2700" b="1" cap="none" dirty="0">
                <a:solidFill>
                  <a:srgbClr val="000066"/>
                </a:solidFill>
                <a:ea typeface="+mn-ea"/>
                <a:cs typeface="+mn-cs"/>
              </a:rPr>
              <a:t>Hãng sx: ARTHORSURFACE Mỹ</a:t>
            </a:r>
          </a:p>
        </p:txBody>
      </p:sp>
    </p:spTree>
    <p:extLst>
      <p:ext uri="{BB962C8B-B14F-4D97-AF65-F5344CB8AC3E}">
        <p14:creationId xmlns:p14="http://schemas.microsoft.com/office/powerpoint/2010/main" val="3166724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43712" y="1768935"/>
            <a:ext cx="57507" cy="2057400"/>
          </a:xfrm>
          <a:custGeom>
            <a:avLst/>
            <a:gdLst/>
            <a:ahLst/>
            <a:cxnLst/>
            <a:rect l="l" t="t" r="r" b="b"/>
            <a:pathLst>
              <a:path w="102235" h="3657600">
                <a:moveTo>
                  <a:pt x="34036" y="0"/>
                </a:moveTo>
                <a:lnTo>
                  <a:pt x="0" y="0"/>
                </a:lnTo>
                <a:lnTo>
                  <a:pt x="0" y="3657600"/>
                </a:lnTo>
                <a:lnTo>
                  <a:pt x="34036" y="3657600"/>
                </a:lnTo>
                <a:lnTo>
                  <a:pt x="34036" y="0"/>
                </a:lnTo>
                <a:close/>
              </a:path>
              <a:path w="102235" h="3657600">
                <a:moveTo>
                  <a:pt x="102108" y="0"/>
                </a:moveTo>
                <a:lnTo>
                  <a:pt x="68072" y="0"/>
                </a:lnTo>
                <a:lnTo>
                  <a:pt x="68072" y="3657600"/>
                </a:lnTo>
                <a:lnTo>
                  <a:pt x="102108" y="3657600"/>
                </a:lnTo>
                <a:lnTo>
                  <a:pt x="102108" y="0"/>
                </a:lnTo>
                <a:close/>
              </a:path>
            </a:pathLst>
          </a:custGeom>
          <a:solidFill>
            <a:srgbClr val="585858"/>
          </a:solidFill>
        </p:spPr>
        <p:txBody>
          <a:bodyPr wrap="square" lIns="0" tIns="0" rIns="0" bIns="0" rtlCol="0"/>
          <a:lstStyle/>
          <a:p>
            <a:endParaRPr sz="1013"/>
          </a:p>
        </p:txBody>
      </p:sp>
      <p:sp>
        <p:nvSpPr>
          <p:cNvPr id="3" name="object 3"/>
          <p:cNvSpPr/>
          <p:nvPr/>
        </p:nvSpPr>
        <p:spPr>
          <a:xfrm>
            <a:off x="1348312" y="4038600"/>
            <a:ext cx="6505814" cy="1109425"/>
          </a:xfrm>
          <a:custGeom>
            <a:avLst/>
            <a:gdLst/>
            <a:ahLst/>
            <a:cxnLst/>
            <a:rect l="l" t="t" r="r" b="b"/>
            <a:pathLst>
              <a:path w="11565890" h="1972309">
                <a:moveTo>
                  <a:pt x="11515090" y="56261"/>
                </a:moveTo>
                <a:lnTo>
                  <a:pt x="11509375" y="50546"/>
                </a:lnTo>
                <a:lnTo>
                  <a:pt x="56261" y="50546"/>
                </a:lnTo>
                <a:lnTo>
                  <a:pt x="50596" y="56261"/>
                </a:lnTo>
                <a:lnTo>
                  <a:pt x="50596" y="1915795"/>
                </a:lnTo>
                <a:lnTo>
                  <a:pt x="56261" y="1921459"/>
                </a:lnTo>
                <a:lnTo>
                  <a:pt x="11509375" y="1921459"/>
                </a:lnTo>
                <a:lnTo>
                  <a:pt x="11515090" y="1915795"/>
                </a:lnTo>
                <a:lnTo>
                  <a:pt x="11515090" y="1845564"/>
                </a:lnTo>
                <a:lnTo>
                  <a:pt x="11502390" y="1845576"/>
                </a:lnTo>
                <a:lnTo>
                  <a:pt x="11515090" y="1845564"/>
                </a:lnTo>
                <a:lnTo>
                  <a:pt x="11515090" y="126492"/>
                </a:lnTo>
                <a:lnTo>
                  <a:pt x="11515090" y="56261"/>
                </a:lnTo>
                <a:close/>
              </a:path>
              <a:path w="11565890" h="1972309">
                <a:moveTo>
                  <a:pt x="11565636" y="63246"/>
                </a:moveTo>
                <a:lnTo>
                  <a:pt x="11560658" y="38633"/>
                </a:lnTo>
                <a:lnTo>
                  <a:pt x="11551653" y="25273"/>
                </a:lnTo>
                <a:lnTo>
                  <a:pt x="11547107" y="18529"/>
                </a:lnTo>
                <a:lnTo>
                  <a:pt x="11540363" y="13995"/>
                </a:lnTo>
                <a:lnTo>
                  <a:pt x="11540363" y="63246"/>
                </a:lnTo>
                <a:lnTo>
                  <a:pt x="11540363" y="1908810"/>
                </a:lnTo>
                <a:lnTo>
                  <a:pt x="11537366" y="1923580"/>
                </a:lnTo>
                <a:lnTo>
                  <a:pt x="11529225" y="1935645"/>
                </a:lnTo>
                <a:lnTo>
                  <a:pt x="11517160" y="1943785"/>
                </a:lnTo>
                <a:lnTo>
                  <a:pt x="11502390" y="1946757"/>
                </a:lnTo>
                <a:lnTo>
                  <a:pt x="63246" y="1946757"/>
                </a:lnTo>
                <a:lnTo>
                  <a:pt x="48475" y="1943785"/>
                </a:lnTo>
                <a:lnTo>
                  <a:pt x="36410" y="1935645"/>
                </a:lnTo>
                <a:lnTo>
                  <a:pt x="28270" y="1923580"/>
                </a:lnTo>
                <a:lnTo>
                  <a:pt x="25298" y="1908810"/>
                </a:lnTo>
                <a:lnTo>
                  <a:pt x="25298" y="63246"/>
                </a:lnTo>
                <a:lnTo>
                  <a:pt x="28270" y="48475"/>
                </a:lnTo>
                <a:lnTo>
                  <a:pt x="36410" y="36410"/>
                </a:lnTo>
                <a:lnTo>
                  <a:pt x="48475" y="28270"/>
                </a:lnTo>
                <a:lnTo>
                  <a:pt x="63246" y="25273"/>
                </a:lnTo>
                <a:lnTo>
                  <a:pt x="11502390" y="25273"/>
                </a:lnTo>
                <a:lnTo>
                  <a:pt x="11517160" y="28270"/>
                </a:lnTo>
                <a:lnTo>
                  <a:pt x="11529225" y="36410"/>
                </a:lnTo>
                <a:lnTo>
                  <a:pt x="11537366" y="48475"/>
                </a:lnTo>
                <a:lnTo>
                  <a:pt x="11540363" y="63246"/>
                </a:lnTo>
                <a:lnTo>
                  <a:pt x="11540363" y="13995"/>
                </a:lnTo>
                <a:lnTo>
                  <a:pt x="11527003" y="4978"/>
                </a:lnTo>
                <a:lnTo>
                  <a:pt x="11502390" y="0"/>
                </a:lnTo>
                <a:lnTo>
                  <a:pt x="63246" y="0"/>
                </a:lnTo>
                <a:lnTo>
                  <a:pt x="38620" y="4978"/>
                </a:lnTo>
                <a:lnTo>
                  <a:pt x="18516" y="18529"/>
                </a:lnTo>
                <a:lnTo>
                  <a:pt x="4965" y="38633"/>
                </a:lnTo>
                <a:lnTo>
                  <a:pt x="0" y="63246"/>
                </a:lnTo>
                <a:lnTo>
                  <a:pt x="0" y="1908810"/>
                </a:lnTo>
                <a:lnTo>
                  <a:pt x="4965" y="1933435"/>
                </a:lnTo>
                <a:lnTo>
                  <a:pt x="18516" y="1953539"/>
                </a:lnTo>
                <a:lnTo>
                  <a:pt x="38620" y="1967090"/>
                </a:lnTo>
                <a:lnTo>
                  <a:pt x="63246" y="1972056"/>
                </a:lnTo>
                <a:lnTo>
                  <a:pt x="11502390" y="1972056"/>
                </a:lnTo>
                <a:lnTo>
                  <a:pt x="11527003" y="1967090"/>
                </a:lnTo>
                <a:lnTo>
                  <a:pt x="11547107" y="1953539"/>
                </a:lnTo>
                <a:lnTo>
                  <a:pt x="11551666" y="1946757"/>
                </a:lnTo>
                <a:lnTo>
                  <a:pt x="11560658" y="1933435"/>
                </a:lnTo>
                <a:lnTo>
                  <a:pt x="11565636" y="1908810"/>
                </a:lnTo>
                <a:lnTo>
                  <a:pt x="11565636" y="63246"/>
                </a:lnTo>
                <a:close/>
              </a:path>
            </a:pathLst>
          </a:custGeom>
          <a:solidFill>
            <a:srgbClr val="404040"/>
          </a:solidFill>
        </p:spPr>
        <p:txBody>
          <a:bodyPr wrap="square" lIns="0" tIns="0" rIns="0" bIns="0" rtlCol="0"/>
          <a:lstStyle/>
          <a:p>
            <a:endParaRPr sz="1013"/>
          </a:p>
        </p:txBody>
      </p:sp>
      <p:sp>
        <p:nvSpPr>
          <p:cNvPr id="4" name="object 4"/>
          <p:cNvSpPr/>
          <p:nvPr/>
        </p:nvSpPr>
        <p:spPr>
          <a:xfrm>
            <a:off x="1323023" y="2087404"/>
            <a:ext cx="3068955" cy="1420463"/>
          </a:xfrm>
          <a:prstGeom prst="rect">
            <a:avLst/>
          </a:prstGeom>
          <a:blipFill>
            <a:blip r:embed="rId2" cstate="print"/>
            <a:stretch>
              <a:fillRect/>
            </a:stretch>
          </a:blipFill>
        </p:spPr>
        <p:txBody>
          <a:bodyPr wrap="square" lIns="0" tIns="0" rIns="0" bIns="0" rtlCol="0"/>
          <a:lstStyle/>
          <a:p>
            <a:endParaRPr sz="1013"/>
          </a:p>
        </p:txBody>
      </p:sp>
      <p:sp>
        <p:nvSpPr>
          <p:cNvPr id="5" name="object 5"/>
          <p:cNvSpPr/>
          <p:nvPr/>
        </p:nvSpPr>
        <p:spPr>
          <a:xfrm>
            <a:off x="4772900" y="2369554"/>
            <a:ext cx="2630533" cy="678667"/>
          </a:xfrm>
          <a:prstGeom prst="rect">
            <a:avLst/>
          </a:prstGeom>
          <a:blipFill>
            <a:blip r:embed="rId3" cstate="print"/>
            <a:stretch>
              <a:fillRect/>
            </a:stretch>
          </a:blipFill>
        </p:spPr>
        <p:txBody>
          <a:bodyPr wrap="square" lIns="0" tIns="0" rIns="0" bIns="0" rtlCol="0"/>
          <a:lstStyle/>
          <a:p>
            <a:endParaRPr sz="1013"/>
          </a:p>
        </p:txBody>
      </p:sp>
      <p:sp>
        <p:nvSpPr>
          <p:cNvPr id="6" name="object 6"/>
          <p:cNvSpPr txBox="1">
            <a:spLocks noGrp="1"/>
          </p:cNvSpPr>
          <p:nvPr>
            <p:ph type="title"/>
          </p:nvPr>
        </p:nvSpPr>
        <p:spPr>
          <a:xfrm>
            <a:off x="1905001" y="4386344"/>
            <a:ext cx="5498432" cy="648415"/>
          </a:xfrm>
          <a:prstGeom prst="rect">
            <a:avLst/>
          </a:prstGeom>
        </p:spPr>
        <p:txBody>
          <a:bodyPr vert="horz" wrap="square" lIns="0" tIns="7144" rIns="0" bIns="0" rtlCol="0" anchor="ctr">
            <a:spAutoFit/>
          </a:bodyPr>
          <a:lstStyle/>
          <a:p>
            <a:pPr marL="45720">
              <a:lnSpc>
                <a:spcPts val="2475"/>
              </a:lnSpc>
              <a:spcBef>
                <a:spcPts val="56"/>
              </a:spcBef>
            </a:pPr>
            <a:r>
              <a:rPr lang="en-US" sz="2250" dirty="0">
                <a:solidFill>
                  <a:srgbClr val="FFFFFF"/>
                </a:solidFill>
              </a:rPr>
              <a:t>Sự </a:t>
            </a:r>
            <a:r>
              <a:rPr lang="en-US" sz="2250" dirty="0" err="1">
                <a:solidFill>
                  <a:srgbClr val="FFFFFF"/>
                </a:solidFill>
              </a:rPr>
              <a:t>kết</a:t>
            </a:r>
            <a:r>
              <a:rPr lang="en-US" sz="2250" dirty="0">
                <a:solidFill>
                  <a:srgbClr val="FFFFFF"/>
                </a:solidFill>
              </a:rPr>
              <a:t> </a:t>
            </a:r>
            <a:r>
              <a:rPr lang="en-US" sz="2250" dirty="0" err="1">
                <a:solidFill>
                  <a:srgbClr val="FFFFFF"/>
                </a:solidFill>
              </a:rPr>
              <a:t>hợp</a:t>
            </a:r>
            <a:r>
              <a:rPr lang="en-US" sz="2250" dirty="0">
                <a:solidFill>
                  <a:srgbClr val="FFFFFF"/>
                </a:solidFill>
              </a:rPr>
              <a:t> </a:t>
            </a:r>
            <a:r>
              <a:rPr lang="en-US" sz="2250" dirty="0" err="1">
                <a:solidFill>
                  <a:srgbClr val="FFFFFF"/>
                </a:solidFill>
              </a:rPr>
              <a:t>LÀm</a:t>
            </a:r>
            <a:r>
              <a:rPr lang="en-US" sz="2250" dirty="0">
                <a:solidFill>
                  <a:srgbClr val="FFFFFF"/>
                </a:solidFill>
              </a:rPr>
              <a:t> </a:t>
            </a:r>
            <a:r>
              <a:rPr lang="en-US" sz="2250" dirty="0" err="1">
                <a:solidFill>
                  <a:srgbClr val="FFFFFF"/>
                </a:solidFill>
              </a:rPr>
              <a:t>nên</a:t>
            </a:r>
            <a:r>
              <a:rPr lang="en-US" sz="2250" dirty="0">
                <a:solidFill>
                  <a:srgbClr val="FFFFFF"/>
                </a:solidFill>
              </a:rPr>
              <a:t> THÀNH CÔNG</a:t>
            </a:r>
            <a:endParaRPr sz="2250" dirty="0"/>
          </a:p>
          <a:p>
            <a:pPr marL="7144">
              <a:lnSpc>
                <a:spcPts val="2475"/>
              </a:lnSpc>
              <a:tabLst>
                <a:tab pos="4378762" algn="l"/>
              </a:tabLst>
            </a:pPr>
            <a:r>
              <a:rPr sz="2250" u="heavy" dirty="0">
                <a:solidFill>
                  <a:srgbClr val="FFFFFF"/>
                </a:solidFill>
                <a:uFill>
                  <a:solidFill>
                    <a:srgbClr val="D9D9D9"/>
                  </a:solidFill>
                </a:uFill>
              </a:rPr>
              <a:t> </a:t>
            </a:r>
            <a:endParaRPr sz="22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352550" y="1582141"/>
            <a:ext cx="6477000" cy="2169825"/>
          </a:xfrm>
          <a:prstGeom prst="rect">
            <a:avLst/>
          </a:prstGeom>
          <a:noFill/>
        </p:spPr>
        <p:txBody>
          <a:bodyPr wrap="square" rtlCol="0">
            <a:spAutoFit/>
          </a:bodyPr>
          <a:lstStyle/>
          <a:p>
            <a:pPr>
              <a:lnSpc>
                <a:spcPct val="150000"/>
              </a:lnSpc>
            </a:pPr>
            <a:r>
              <a:rPr lang="it-IT" sz="1500" dirty="0">
                <a:solidFill>
                  <a:srgbClr val="002060"/>
                </a:solidFill>
                <a:cs typeface="Arial" pitchFamily="34" charset="0"/>
              </a:rPr>
              <a:t>Sản phẩm lý tưởng áp dụng trong kỹ thuật tái tạo sụn tiên tiến chỉ trong một bước cần có ít nhất các đặc tính nổi trội sau: </a:t>
            </a:r>
          </a:p>
          <a:p>
            <a:pPr marL="285750" indent="-285750">
              <a:lnSpc>
                <a:spcPct val="150000"/>
              </a:lnSpc>
              <a:buFont typeface="Wingdings" panose="05000000000000000000" pitchFamily="2" charset="2"/>
              <a:buChar char="ü"/>
            </a:pPr>
            <a:r>
              <a:rPr lang="it-IT" sz="1500" dirty="0">
                <a:solidFill>
                  <a:srgbClr val="002060"/>
                </a:solidFill>
                <a:cs typeface="Arial" pitchFamily="34" charset="0"/>
              </a:rPr>
              <a:t>Có thể phân hủy sinh học</a:t>
            </a:r>
            <a:r>
              <a:rPr lang="en-US" sz="1500" dirty="0">
                <a:solidFill>
                  <a:srgbClr val="002060"/>
                </a:solidFill>
                <a:cs typeface="Arial" pitchFamily="34" charset="0"/>
              </a:rPr>
              <a:t> </a:t>
            </a:r>
          </a:p>
          <a:p>
            <a:pPr marL="285750" indent="-285750">
              <a:lnSpc>
                <a:spcPct val="150000"/>
              </a:lnSpc>
              <a:buFont typeface="Wingdings" panose="05000000000000000000" pitchFamily="2" charset="2"/>
              <a:buChar char="ü"/>
            </a:pPr>
            <a:r>
              <a:rPr lang="en-US" sz="1500" dirty="0">
                <a:solidFill>
                  <a:srgbClr val="002060"/>
                </a:solidFill>
                <a:latin typeface="Calibri" panose="020F0502020204030204" pitchFamily="34" charset="0"/>
                <a:cs typeface="Calibri" panose="020F0502020204030204" pitchFamily="34" charset="0"/>
              </a:rPr>
              <a:t>T</a:t>
            </a:r>
            <a:r>
              <a:rPr lang="vi-VN" sz="1500" dirty="0">
                <a:solidFill>
                  <a:srgbClr val="002060"/>
                </a:solidFill>
                <a:latin typeface="Calibri" panose="020F0502020204030204" pitchFamily="34" charset="0"/>
                <a:cs typeface="Calibri" panose="020F0502020204030204" pitchFamily="34" charset="0"/>
              </a:rPr>
              <a:t>ương thích sinh học</a:t>
            </a:r>
            <a:endParaRPr lang="it-IT" sz="1500" dirty="0">
              <a:solidFill>
                <a:srgbClr val="002060"/>
              </a:solidFill>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ü"/>
            </a:pPr>
            <a:r>
              <a:rPr lang="it-IT" sz="1500" dirty="0">
                <a:solidFill>
                  <a:srgbClr val="002060"/>
                </a:solidFill>
                <a:cs typeface="Arial" pitchFamily="34" charset="0"/>
              </a:rPr>
              <a:t>Cấu trúc 3D: cho phép phân bố tế bào ba chiều đồng nhất</a:t>
            </a:r>
          </a:p>
          <a:p>
            <a:pPr marL="285750" indent="-285750">
              <a:lnSpc>
                <a:spcPct val="150000"/>
              </a:lnSpc>
              <a:buFont typeface="Wingdings" panose="05000000000000000000" pitchFamily="2" charset="2"/>
              <a:buChar char="ü"/>
            </a:pPr>
            <a:r>
              <a:rPr lang="it-IT" sz="1500" dirty="0">
                <a:solidFill>
                  <a:srgbClr val="002060"/>
                </a:solidFill>
                <a:cs typeface="Arial" pitchFamily="34" charset="0"/>
              </a:rPr>
              <a:t>Hoạt tính sinh học: kích thích tăng sinh và biệt hóa tế bào </a:t>
            </a:r>
          </a:p>
        </p:txBody>
      </p:sp>
      <p:sp>
        <p:nvSpPr>
          <p:cNvPr id="7" name="CasellaDiTesto 6"/>
          <p:cNvSpPr txBox="1"/>
          <p:nvPr/>
        </p:nvSpPr>
        <p:spPr>
          <a:xfrm>
            <a:off x="1379220" y="4203495"/>
            <a:ext cx="6457950" cy="323165"/>
          </a:xfrm>
          <a:prstGeom prst="rect">
            <a:avLst/>
          </a:prstGeom>
          <a:noFill/>
          <a:ln>
            <a:noFill/>
          </a:ln>
        </p:spPr>
        <p:txBody>
          <a:bodyPr wrap="square" rtlCol="0">
            <a:spAutoFit/>
          </a:bodyPr>
          <a:lstStyle/>
          <a:p>
            <a:r>
              <a:rPr lang="en-US" sz="1500" dirty="0" err="1">
                <a:solidFill>
                  <a:srgbClr val="000066"/>
                </a:solidFill>
                <a:latin typeface="Calibri" panose="020F0502020204030204" pitchFamily="34" charset="0"/>
                <a:cs typeface="Calibri" panose="020F0502020204030204" pitchFamily="34" charset="0"/>
              </a:rPr>
              <a:t>Có</a:t>
            </a:r>
            <a:r>
              <a:rPr lang="en-US" sz="1500" dirty="0">
                <a:solidFill>
                  <a:srgbClr val="000066"/>
                </a:solidFill>
                <a:latin typeface="Calibri" panose="020F0502020204030204" pitchFamily="34" charset="0"/>
                <a:cs typeface="Calibri" panose="020F0502020204030204" pitchFamily="34" charset="0"/>
              </a:rPr>
              <a:t> </a:t>
            </a:r>
            <a:r>
              <a:rPr lang="en-US" sz="1500" dirty="0" err="1">
                <a:solidFill>
                  <a:srgbClr val="000066"/>
                </a:solidFill>
                <a:latin typeface="Calibri" panose="020F0502020204030204" pitchFamily="34" charset="0"/>
                <a:cs typeface="Calibri" panose="020F0502020204030204" pitchFamily="34" charset="0"/>
              </a:rPr>
              <a:t>nhiều</a:t>
            </a:r>
            <a:r>
              <a:rPr lang="en-US" sz="1500" dirty="0">
                <a:solidFill>
                  <a:srgbClr val="000066"/>
                </a:solidFill>
                <a:latin typeface="Calibri" panose="020F0502020204030204" pitchFamily="34" charset="0"/>
                <a:cs typeface="Calibri" panose="020F0502020204030204" pitchFamily="34" charset="0"/>
              </a:rPr>
              <a:t> </a:t>
            </a:r>
            <a:r>
              <a:rPr lang="en-US" sz="1500" dirty="0" err="1">
                <a:solidFill>
                  <a:srgbClr val="000066"/>
                </a:solidFill>
                <a:latin typeface="Calibri" panose="020F0502020204030204" pitchFamily="34" charset="0"/>
                <a:cs typeface="Calibri" panose="020F0502020204030204" pitchFamily="34" charset="0"/>
              </a:rPr>
              <a:t>sản</a:t>
            </a:r>
            <a:r>
              <a:rPr lang="en-US" sz="1500" dirty="0">
                <a:solidFill>
                  <a:srgbClr val="000066"/>
                </a:solidFill>
                <a:latin typeface="Calibri" panose="020F0502020204030204" pitchFamily="34" charset="0"/>
                <a:cs typeface="Calibri" panose="020F0502020204030204" pitchFamily="34" charset="0"/>
              </a:rPr>
              <a:t> </a:t>
            </a:r>
            <a:r>
              <a:rPr lang="en-US" sz="1500" dirty="0" err="1">
                <a:solidFill>
                  <a:srgbClr val="000066"/>
                </a:solidFill>
                <a:latin typeface="Calibri" panose="020F0502020204030204" pitchFamily="34" charset="0"/>
                <a:cs typeface="Calibri" panose="020F0502020204030204" pitchFamily="34" charset="0"/>
              </a:rPr>
              <a:t>phẩm</a:t>
            </a:r>
            <a:r>
              <a:rPr lang="vi-VN" sz="1500" dirty="0">
                <a:solidFill>
                  <a:srgbClr val="000066"/>
                </a:solidFill>
                <a:latin typeface="Calibri" panose="020F0502020204030204" pitchFamily="34" charset="0"/>
                <a:cs typeface="Calibri" panose="020F0502020204030204" pitchFamily="34" charset="0"/>
              </a:rPr>
              <a:t> vật liệu sinh học đã được phát triển</a:t>
            </a:r>
            <a:r>
              <a:rPr lang="en-US" sz="1500" dirty="0">
                <a:solidFill>
                  <a:srgbClr val="000066"/>
                </a:solidFill>
                <a:latin typeface="Calibri" panose="020F0502020204030204" pitchFamily="34" charset="0"/>
                <a:cs typeface="Calibri" panose="020F0502020204030204" pitchFamily="34" charset="0"/>
              </a:rPr>
              <a:t> </a:t>
            </a:r>
            <a:r>
              <a:rPr lang="en-US" sz="1500" dirty="0" err="1">
                <a:solidFill>
                  <a:srgbClr val="000066"/>
                </a:solidFill>
                <a:latin typeface="Calibri" panose="020F0502020204030204" pitchFamily="34" charset="0"/>
                <a:cs typeface="Calibri" panose="020F0502020204030204" pitchFamily="34" charset="0"/>
              </a:rPr>
              <a:t>cho</a:t>
            </a:r>
            <a:r>
              <a:rPr lang="en-US" sz="1500" dirty="0">
                <a:solidFill>
                  <a:srgbClr val="000066"/>
                </a:solidFill>
                <a:latin typeface="Calibri" panose="020F0502020204030204" pitchFamily="34" charset="0"/>
                <a:cs typeface="Calibri" panose="020F0502020204030204" pitchFamily="34" charset="0"/>
              </a:rPr>
              <a:t> </a:t>
            </a:r>
            <a:r>
              <a:rPr lang="en-US" sz="1500" dirty="0" err="1">
                <a:solidFill>
                  <a:srgbClr val="000066"/>
                </a:solidFill>
                <a:latin typeface="Calibri" panose="020F0502020204030204" pitchFamily="34" charset="0"/>
                <a:cs typeface="Calibri" panose="020F0502020204030204" pitchFamily="34" charset="0"/>
              </a:rPr>
              <a:t>kỹ</a:t>
            </a:r>
            <a:r>
              <a:rPr lang="en-US" sz="1500" dirty="0">
                <a:solidFill>
                  <a:srgbClr val="000066"/>
                </a:solidFill>
                <a:latin typeface="Calibri" panose="020F0502020204030204" pitchFamily="34" charset="0"/>
                <a:cs typeface="Calibri" panose="020F0502020204030204" pitchFamily="34" charset="0"/>
              </a:rPr>
              <a:t> </a:t>
            </a:r>
            <a:r>
              <a:rPr lang="en-US" sz="1500" dirty="0" err="1">
                <a:solidFill>
                  <a:srgbClr val="000066"/>
                </a:solidFill>
                <a:latin typeface="Calibri" panose="020F0502020204030204" pitchFamily="34" charset="0"/>
                <a:cs typeface="Calibri" panose="020F0502020204030204" pitchFamily="34" charset="0"/>
              </a:rPr>
              <a:t>thuật</a:t>
            </a:r>
            <a:r>
              <a:rPr lang="en-US" sz="1500" dirty="0">
                <a:solidFill>
                  <a:srgbClr val="000066"/>
                </a:solidFill>
                <a:latin typeface="Calibri" panose="020F0502020204030204" pitchFamily="34" charset="0"/>
                <a:cs typeface="Calibri" panose="020F0502020204030204" pitchFamily="34" charset="0"/>
              </a:rPr>
              <a:t> </a:t>
            </a:r>
            <a:r>
              <a:rPr lang="en-US" sz="1500" dirty="0" err="1">
                <a:solidFill>
                  <a:srgbClr val="000066"/>
                </a:solidFill>
                <a:latin typeface="Calibri" panose="020F0502020204030204" pitchFamily="34" charset="0"/>
                <a:cs typeface="Calibri" panose="020F0502020204030204" pitchFamily="34" charset="0"/>
              </a:rPr>
              <a:t>tái</a:t>
            </a:r>
            <a:r>
              <a:rPr lang="en-US" sz="1500" dirty="0">
                <a:solidFill>
                  <a:srgbClr val="000066"/>
                </a:solidFill>
                <a:latin typeface="Calibri" panose="020F0502020204030204" pitchFamily="34" charset="0"/>
                <a:cs typeface="Calibri" panose="020F0502020204030204" pitchFamily="34" charset="0"/>
              </a:rPr>
              <a:t> </a:t>
            </a:r>
            <a:r>
              <a:rPr lang="en-US" sz="1500" dirty="0" err="1">
                <a:solidFill>
                  <a:srgbClr val="000066"/>
                </a:solidFill>
                <a:latin typeface="Calibri" panose="020F0502020204030204" pitchFamily="34" charset="0"/>
                <a:cs typeface="Calibri" panose="020F0502020204030204" pitchFamily="34" charset="0"/>
              </a:rPr>
              <a:t>tạo</a:t>
            </a:r>
            <a:r>
              <a:rPr lang="en-US" sz="1500" dirty="0">
                <a:solidFill>
                  <a:srgbClr val="000066"/>
                </a:solidFill>
                <a:latin typeface="Calibri" panose="020F0502020204030204" pitchFamily="34" charset="0"/>
                <a:cs typeface="Calibri" panose="020F0502020204030204" pitchFamily="34" charset="0"/>
              </a:rPr>
              <a:t> </a:t>
            </a:r>
            <a:r>
              <a:rPr lang="en-US" sz="1500" dirty="0" err="1">
                <a:solidFill>
                  <a:srgbClr val="000066"/>
                </a:solidFill>
                <a:latin typeface="Calibri" panose="020F0502020204030204" pitchFamily="34" charset="0"/>
                <a:cs typeface="Calibri" panose="020F0502020204030204" pitchFamily="34" charset="0"/>
              </a:rPr>
              <a:t>sụn</a:t>
            </a:r>
            <a:r>
              <a:rPr lang="en-US" sz="1500" dirty="0">
                <a:solidFill>
                  <a:srgbClr val="000066"/>
                </a:solidFill>
                <a:latin typeface="Calibri" panose="020F0502020204030204" pitchFamily="34" charset="0"/>
                <a:cs typeface="Calibri" panose="020F0502020204030204" pitchFamily="34" charset="0"/>
              </a:rPr>
              <a:t> </a:t>
            </a:r>
            <a:endParaRPr lang="it-IT" sz="1500" dirty="0">
              <a:solidFill>
                <a:srgbClr val="000066"/>
              </a:solidFill>
              <a:latin typeface="Calibri" panose="020F0502020204030204" pitchFamily="34" charset="0"/>
              <a:cs typeface="Calibri" panose="020F0502020204030204" pitchFamily="34" charset="0"/>
            </a:endParaRPr>
          </a:p>
        </p:txBody>
      </p:sp>
      <p:sp>
        <p:nvSpPr>
          <p:cNvPr id="8" name="Text Box 17"/>
          <p:cNvSpPr txBox="1">
            <a:spLocks noGrp="1" noChangeArrowheads="1"/>
          </p:cNvSpPr>
          <p:nvPr>
            <p:ph type="title"/>
          </p:nvPr>
        </p:nvSpPr>
        <p:spPr bwMode="auto">
          <a:xfrm>
            <a:off x="1352550" y="587260"/>
            <a:ext cx="7124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lvl="1" indent="0" algn="ctr">
              <a:buClr>
                <a:srgbClr val="336699"/>
              </a:buClr>
            </a:pPr>
            <a:r>
              <a:rPr lang="it-IT" sz="2000" b="1" dirty="0">
                <a:solidFill>
                  <a:srgbClr val="002060"/>
                </a:solidFill>
                <a:latin typeface="+mn-lt"/>
                <a:cs typeface="Arial" pitchFamily="34" charset="0"/>
              </a:rPr>
              <a:t>KỸ THUẬT TÁI TẠO SỤN HOÀN HẢO CHỈ TRONG MỘT BƯỚC </a:t>
            </a:r>
            <a:endParaRPr lang="it-IT" sz="2700" b="1" dirty="0">
              <a:solidFill>
                <a:srgbClr val="FF0000"/>
              </a:solidFill>
              <a:latin typeface="+mn-lt"/>
              <a:cs typeface="Arial" pitchFamily="34" charset="0"/>
            </a:endParaRPr>
          </a:p>
        </p:txBody>
      </p:sp>
      <p:sp>
        <p:nvSpPr>
          <p:cNvPr id="9" name="Rettangolo 8"/>
          <p:cNvSpPr/>
          <p:nvPr/>
        </p:nvSpPr>
        <p:spPr>
          <a:xfrm>
            <a:off x="1379220" y="4828148"/>
            <a:ext cx="2111475" cy="300082"/>
          </a:xfrm>
          <a:prstGeom prst="rect">
            <a:avLst/>
          </a:prstGeom>
        </p:spPr>
        <p:txBody>
          <a:bodyPr wrap="none">
            <a:spAutoFit/>
          </a:bodyPr>
          <a:lstStyle/>
          <a:p>
            <a:r>
              <a:rPr lang="it-IT" sz="1350" b="1" dirty="0">
                <a:solidFill>
                  <a:srgbClr val="000066"/>
                </a:solidFill>
                <a:cs typeface="Arial" pitchFamily="34" charset="0"/>
              </a:rPr>
              <a:t>Và đề xuất của ANIKA là…..</a:t>
            </a:r>
            <a:endParaRPr lang="it-IT" sz="1350" b="1" dirty="0"/>
          </a:p>
        </p:txBody>
      </p:sp>
      <p:pic>
        <p:nvPicPr>
          <p:cNvPr id="15" name="Picture 2" descr="C:\Users\cbattalliard\Desktop\HYAFF new logos\Hyalofast\HyaloFast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8372" y="4656169"/>
            <a:ext cx="1487255" cy="619690"/>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498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1676400" y="3124200"/>
            <a:ext cx="6562897" cy="1445418"/>
          </a:xfrm>
        </p:spPr>
        <p:txBody>
          <a:bodyPr>
            <a:noAutofit/>
          </a:bodyPr>
          <a:lstStyle/>
          <a:p>
            <a:r>
              <a:rPr lang="it-IT" sz="3600" b="1" dirty="0">
                <a:solidFill>
                  <a:srgbClr val="002060"/>
                </a:solidFill>
              </a:rPr>
              <a:t> video kỹ thuật phẫu thuật</a:t>
            </a:r>
            <a:br>
              <a:rPr lang="it-IT" sz="3600" b="1" dirty="0">
                <a:solidFill>
                  <a:srgbClr val="002060"/>
                </a:solidFill>
              </a:rPr>
            </a:br>
            <a:br>
              <a:rPr lang="it-IT" sz="3600" b="1" dirty="0">
                <a:solidFill>
                  <a:srgbClr val="002060"/>
                </a:solidFill>
              </a:rPr>
            </a:br>
            <a:r>
              <a:rPr lang="it-IT" sz="1400" b="1" dirty="0">
                <a:solidFill>
                  <a:srgbClr val="002060"/>
                </a:solidFill>
                <a:hlinkClick r:id="rId2"/>
              </a:rPr>
              <a:t>Hyalofast + Nanofracture (NanoFx) – </a:t>
            </a:r>
            <a:r>
              <a:rPr lang="it-IT" sz="1400" b="1" dirty="0">
                <a:solidFill>
                  <a:srgbClr val="002060"/>
                </a:solidFill>
              </a:rPr>
              <a:t>kỹ thuật nội soi khớp gối</a:t>
            </a:r>
          </a:p>
        </p:txBody>
      </p:sp>
      <p:pic>
        <p:nvPicPr>
          <p:cNvPr id="5" name="Picture 2" descr="C:\Users\cbattalliard\Desktop\HYAFF new logos\Hyalofast\HyaloFast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198722"/>
            <a:ext cx="3017519"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343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66800" y="1970839"/>
            <a:ext cx="7772400" cy="1754326"/>
          </a:xfrm>
          <a:prstGeom prst="rect">
            <a:avLst/>
          </a:prstGeom>
        </p:spPr>
        <p:txBody>
          <a:bodyPr wrap="square">
            <a:spAutoFit/>
          </a:bodyPr>
          <a:lstStyle/>
          <a:p>
            <a:pPr marL="257175" indent="-257175">
              <a:lnSpc>
                <a:spcPct val="150000"/>
              </a:lnSpc>
              <a:buClr>
                <a:srgbClr val="0070C0"/>
              </a:buClr>
              <a:buFont typeface="Arial" pitchFamily="34" charset="0"/>
              <a:buChar char="•"/>
            </a:pPr>
            <a:r>
              <a:rPr lang="en-US" dirty="0" err="1">
                <a:solidFill>
                  <a:srgbClr val="000099"/>
                </a:solidFill>
                <a:latin typeface="+mj-lt"/>
              </a:rPr>
              <a:t>Phục</a:t>
            </a:r>
            <a:r>
              <a:rPr lang="en-US" dirty="0">
                <a:solidFill>
                  <a:srgbClr val="000099"/>
                </a:solidFill>
                <a:latin typeface="+mj-lt"/>
              </a:rPr>
              <a:t> </a:t>
            </a:r>
            <a:r>
              <a:rPr lang="en-US" dirty="0" err="1">
                <a:solidFill>
                  <a:srgbClr val="000099"/>
                </a:solidFill>
                <a:latin typeface="+mj-lt"/>
              </a:rPr>
              <a:t>hồi</a:t>
            </a:r>
            <a:r>
              <a:rPr lang="en-US" dirty="0">
                <a:solidFill>
                  <a:srgbClr val="000099"/>
                </a:solidFill>
                <a:latin typeface="+mj-lt"/>
              </a:rPr>
              <a:t> </a:t>
            </a:r>
            <a:r>
              <a:rPr lang="en-US" dirty="0" err="1">
                <a:solidFill>
                  <a:srgbClr val="000099"/>
                </a:solidFill>
                <a:latin typeface="+mj-lt"/>
              </a:rPr>
              <a:t>chức</a:t>
            </a:r>
            <a:r>
              <a:rPr lang="en-US" dirty="0">
                <a:solidFill>
                  <a:srgbClr val="000099"/>
                </a:solidFill>
                <a:latin typeface="+mj-lt"/>
              </a:rPr>
              <a:t> </a:t>
            </a:r>
            <a:r>
              <a:rPr lang="en-US" dirty="0" err="1">
                <a:solidFill>
                  <a:srgbClr val="000099"/>
                </a:solidFill>
                <a:latin typeface="+mj-lt"/>
              </a:rPr>
              <a:t>năng</a:t>
            </a:r>
            <a:r>
              <a:rPr lang="en-US" dirty="0">
                <a:solidFill>
                  <a:srgbClr val="000099"/>
                </a:solidFill>
                <a:latin typeface="+mj-lt"/>
              </a:rPr>
              <a:t> </a:t>
            </a:r>
            <a:r>
              <a:rPr lang="en-US" dirty="0" err="1">
                <a:solidFill>
                  <a:srgbClr val="000099"/>
                </a:solidFill>
                <a:latin typeface="+mj-lt"/>
              </a:rPr>
              <a:t>đóng</a:t>
            </a:r>
            <a:r>
              <a:rPr lang="en-US" dirty="0">
                <a:solidFill>
                  <a:srgbClr val="000099"/>
                </a:solidFill>
                <a:latin typeface="+mj-lt"/>
              </a:rPr>
              <a:t> </a:t>
            </a:r>
            <a:r>
              <a:rPr lang="en-US" dirty="0" err="1">
                <a:solidFill>
                  <a:srgbClr val="000099"/>
                </a:solidFill>
                <a:latin typeface="+mj-lt"/>
              </a:rPr>
              <a:t>vai</a:t>
            </a:r>
            <a:r>
              <a:rPr lang="en-US" dirty="0">
                <a:solidFill>
                  <a:srgbClr val="000099"/>
                </a:solidFill>
                <a:latin typeface="+mj-lt"/>
              </a:rPr>
              <a:t> </a:t>
            </a:r>
            <a:r>
              <a:rPr lang="en-US" dirty="0" err="1">
                <a:solidFill>
                  <a:srgbClr val="000099"/>
                </a:solidFill>
                <a:latin typeface="+mj-lt"/>
              </a:rPr>
              <a:t>trò</a:t>
            </a:r>
            <a:r>
              <a:rPr lang="en-US" dirty="0">
                <a:solidFill>
                  <a:srgbClr val="000099"/>
                </a:solidFill>
                <a:latin typeface="+mj-lt"/>
              </a:rPr>
              <a:t> </a:t>
            </a:r>
            <a:r>
              <a:rPr lang="en-US" dirty="0" err="1">
                <a:solidFill>
                  <a:srgbClr val="000099"/>
                </a:solidFill>
                <a:latin typeface="+mj-lt"/>
              </a:rPr>
              <a:t>quan</a:t>
            </a:r>
            <a:r>
              <a:rPr lang="en-US" dirty="0">
                <a:solidFill>
                  <a:srgbClr val="000099"/>
                </a:solidFill>
                <a:latin typeface="+mj-lt"/>
              </a:rPr>
              <a:t> </a:t>
            </a:r>
            <a:r>
              <a:rPr lang="en-US" dirty="0" err="1">
                <a:solidFill>
                  <a:srgbClr val="000099"/>
                </a:solidFill>
                <a:latin typeface="+mj-lt"/>
              </a:rPr>
              <a:t>trọng</a:t>
            </a:r>
            <a:r>
              <a:rPr lang="en-US" dirty="0">
                <a:solidFill>
                  <a:srgbClr val="000099"/>
                </a:solidFill>
                <a:latin typeface="+mj-lt"/>
              </a:rPr>
              <a:t> </a:t>
            </a:r>
            <a:r>
              <a:rPr lang="en-US" dirty="0" err="1">
                <a:solidFill>
                  <a:srgbClr val="000099"/>
                </a:solidFill>
                <a:latin typeface="+mj-lt"/>
              </a:rPr>
              <a:t>để</a:t>
            </a:r>
            <a:r>
              <a:rPr lang="en-US" dirty="0">
                <a:solidFill>
                  <a:srgbClr val="000099"/>
                </a:solidFill>
                <a:latin typeface="+mj-lt"/>
              </a:rPr>
              <a:t> </a:t>
            </a:r>
            <a:r>
              <a:rPr lang="en-US" dirty="0" err="1">
                <a:solidFill>
                  <a:srgbClr val="000099"/>
                </a:solidFill>
                <a:latin typeface="+mj-lt"/>
              </a:rPr>
              <a:t>điều</a:t>
            </a:r>
            <a:r>
              <a:rPr lang="en-US" dirty="0">
                <a:solidFill>
                  <a:srgbClr val="000099"/>
                </a:solidFill>
                <a:latin typeface="+mj-lt"/>
              </a:rPr>
              <a:t> </a:t>
            </a:r>
            <a:r>
              <a:rPr lang="en-US" dirty="0" err="1">
                <a:solidFill>
                  <a:srgbClr val="000099"/>
                </a:solidFill>
                <a:latin typeface="+mj-lt"/>
              </a:rPr>
              <a:t>trị</a:t>
            </a:r>
            <a:r>
              <a:rPr lang="en-US" dirty="0">
                <a:solidFill>
                  <a:srgbClr val="000099"/>
                </a:solidFill>
                <a:latin typeface="+mj-lt"/>
              </a:rPr>
              <a:t> </a:t>
            </a:r>
            <a:r>
              <a:rPr lang="en-US" dirty="0" err="1">
                <a:solidFill>
                  <a:srgbClr val="000099"/>
                </a:solidFill>
                <a:latin typeface="+mj-lt"/>
              </a:rPr>
              <a:t>thành</a:t>
            </a:r>
            <a:r>
              <a:rPr lang="en-US" dirty="0">
                <a:solidFill>
                  <a:srgbClr val="000099"/>
                </a:solidFill>
                <a:latin typeface="+mj-lt"/>
              </a:rPr>
              <a:t> </a:t>
            </a:r>
            <a:r>
              <a:rPr lang="en-US" dirty="0" err="1">
                <a:solidFill>
                  <a:srgbClr val="000099"/>
                </a:solidFill>
                <a:latin typeface="+mj-lt"/>
              </a:rPr>
              <a:t>công</a:t>
            </a:r>
            <a:r>
              <a:rPr lang="en-US" dirty="0">
                <a:solidFill>
                  <a:srgbClr val="000099"/>
                </a:solidFill>
                <a:latin typeface="+mj-lt"/>
              </a:rPr>
              <a:t>.</a:t>
            </a:r>
          </a:p>
          <a:p>
            <a:pPr marL="257175" indent="-257175">
              <a:lnSpc>
                <a:spcPct val="150000"/>
              </a:lnSpc>
              <a:buClr>
                <a:srgbClr val="0070C0"/>
              </a:buClr>
              <a:buFont typeface="Arial" pitchFamily="34" charset="0"/>
              <a:buChar char="•"/>
            </a:pPr>
            <a:r>
              <a:rPr lang="en-US" dirty="0" err="1">
                <a:solidFill>
                  <a:srgbClr val="000099"/>
                </a:solidFill>
                <a:latin typeface="+mj-lt"/>
              </a:rPr>
              <a:t>Mục</a:t>
            </a:r>
            <a:r>
              <a:rPr lang="en-US" dirty="0">
                <a:solidFill>
                  <a:srgbClr val="000099"/>
                </a:solidFill>
                <a:latin typeface="+mj-lt"/>
              </a:rPr>
              <a:t> </a:t>
            </a:r>
            <a:r>
              <a:rPr lang="en-US" dirty="0" err="1">
                <a:solidFill>
                  <a:srgbClr val="000099"/>
                </a:solidFill>
                <a:latin typeface="+mj-lt"/>
              </a:rPr>
              <a:t>đích</a:t>
            </a:r>
            <a:r>
              <a:rPr lang="en-US" dirty="0">
                <a:solidFill>
                  <a:srgbClr val="000099"/>
                </a:solidFill>
                <a:latin typeface="+mj-lt"/>
              </a:rPr>
              <a:t> </a:t>
            </a:r>
            <a:r>
              <a:rPr lang="en-US" dirty="0" err="1">
                <a:solidFill>
                  <a:srgbClr val="000099"/>
                </a:solidFill>
                <a:latin typeface="+mj-lt"/>
              </a:rPr>
              <a:t>bảo</a:t>
            </a:r>
            <a:r>
              <a:rPr lang="en-US" dirty="0">
                <a:solidFill>
                  <a:srgbClr val="000099"/>
                </a:solidFill>
                <a:latin typeface="+mj-lt"/>
              </a:rPr>
              <a:t> </a:t>
            </a:r>
            <a:r>
              <a:rPr lang="en-US" dirty="0" err="1">
                <a:solidFill>
                  <a:srgbClr val="000099"/>
                </a:solidFill>
                <a:latin typeface="+mj-lt"/>
              </a:rPr>
              <a:t>vệ</a:t>
            </a:r>
            <a:r>
              <a:rPr lang="en-US" dirty="0">
                <a:solidFill>
                  <a:srgbClr val="000099"/>
                </a:solidFill>
                <a:latin typeface="+mj-lt"/>
              </a:rPr>
              <a:t> </a:t>
            </a:r>
            <a:r>
              <a:rPr lang="en-US" dirty="0" err="1">
                <a:solidFill>
                  <a:srgbClr val="000099"/>
                </a:solidFill>
                <a:latin typeface="+mj-lt"/>
              </a:rPr>
              <a:t>bề</a:t>
            </a:r>
            <a:r>
              <a:rPr lang="en-US" dirty="0">
                <a:solidFill>
                  <a:srgbClr val="000099"/>
                </a:solidFill>
                <a:latin typeface="+mj-lt"/>
              </a:rPr>
              <a:t> </a:t>
            </a:r>
            <a:r>
              <a:rPr lang="en-US" dirty="0" err="1">
                <a:solidFill>
                  <a:srgbClr val="000099"/>
                </a:solidFill>
                <a:latin typeface="+mj-lt"/>
              </a:rPr>
              <a:t>mặt</a:t>
            </a:r>
            <a:r>
              <a:rPr lang="en-US" dirty="0">
                <a:solidFill>
                  <a:srgbClr val="000099"/>
                </a:solidFill>
                <a:latin typeface="+mj-lt"/>
              </a:rPr>
              <a:t> </a:t>
            </a:r>
            <a:r>
              <a:rPr lang="en-US" dirty="0" err="1">
                <a:solidFill>
                  <a:srgbClr val="000099"/>
                </a:solidFill>
                <a:latin typeface="+mj-lt"/>
              </a:rPr>
              <a:t>khớp</a:t>
            </a:r>
            <a:r>
              <a:rPr lang="en-US" dirty="0">
                <a:solidFill>
                  <a:srgbClr val="000099"/>
                </a:solidFill>
                <a:latin typeface="+mj-lt"/>
              </a:rPr>
              <a:t> </a:t>
            </a:r>
            <a:r>
              <a:rPr lang="en-US" dirty="0" err="1">
                <a:solidFill>
                  <a:srgbClr val="000099"/>
                </a:solidFill>
                <a:latin typeface="+mj-lt"/>
              </a:rPr>
              <a:t>trong</a:t>
            </a:r>
            <a:r>
              <a:rPr lang="en-US" dirty="0">
                <a:solidFill>
                  <a:srgbClr val="000099"/>
                </a:solidFill>
                <a:latin typeface="+mj-lt"/>
              </a:rPr>
              <a:t> </a:t>
            </a:r>
            <a:r>
              <a:rPr lang="en-US" dirty="0" err="1">
                <a:solidFill>
                  <a:srgbClr val="000099"/>
                </a:solidFill>
                <a:latin typeface="+mj-lt"/>
              </a:rPr>
              <a:t>khi</a:t>
            </a:r>
            <a:r>
              <a:rPr lang="en-US" dirty="0">
                <a:solidFill>
                  <a:srgbClr val="000099"/>
                </a:solidFill>
                <a:latin typeface="+mj-lt"/>
              </a:rPr>
              <a:t> </a:t>
            </a:r>
            <a:r>
              <a:rPr lang="en-US" dirty="0" err="1">
                <a:solidFill>
                  <a:srgbClr val="000099"/>
                </a:solidFill>
                <a:latin typeface="+mj-lt"/>
              </a:rPr>
              <a:t>sụn</a:t>
            </a:r>
            <a:r>
              <a:rPr lang="en-US" dirty="0">
                <a:solidFill>
                  <a:srgbClr val="000099"/>
                </a:solidFill>
                <a:latin typeface="+mj-lt"/>
              </a:rPr>
              <a:t> </a:t>
            </a:r>
            <a:r>
              <a:rPr lang="en-US" dirty="0" err="1">
                <a:solidFill>
                  <a:srgbClr val="000099"/>
                </a:solidFill>
                <a:latin typeface="+mj-lt"/>
              </a:rPr>
              <a:t>lành</a:t>
            </a:r>
            <a:r>
              <a:rPr lang="en-US" dirty="0">
                <a:solidFill>
                  <a:srgbClr val="000099"/>
                </a:solidFill>
                <a:latin typeface="+mj-lt"/>
              </a:rPr>
              <a:t> </a:t>
            </a:r>
            <a:r>
              <a:rPr lang="en-US" dirty="0" err="1">
                <a:solidFill>
                  <a:srgbClr val="000099"/>
                </a:solidFill>
                <a:latin typeface="+mj-lt"/>
              </a:rPr>
              <a:t>lại</a:t>
            </a:r>
            <a:r>
              <a:rPr lang="en-US" dirty="0">
                <a:solidFill>
                  <a:srgbClr val="000099"/>
                </a:solidFill>
                <a:latin typeface="+mj-lt"/>
              </a:rPr>
              <a:t>.</a:t>
            </a:r>
          </a:p>
          <a:p>
            <a:pPr marL="257175" indent="-257175">
              <a:lnSpc>
                <a:spcPct val="150000"/>
              </a:lnSpc>
              <a:buClr>
                <a:srgbClr val="0070C0"/>
              </a:buClr>
              <a:buFont typeface="Arial" pitchFamily="34" charset="0"/>
              <a:buChar char="•"/>
            </a:pPr>
            <a:r>
              <a:rPr lang="en-US" dirty="0" err="1">
                <a:solidFill>
                  <a:srgbClr val="000099"/>
                </a:solidFill>
                <a:latin typeface="+mj-lt"/>
              </a:rPr>
              <a:t>Cần</a:t>
            </a:r>
            <a:r>
              <a:rPr lang="en-US" dirty="0">
                <a:solidFill>
                  <a:srgbClr val="000099"/>
                </a:solidFill>
                <a:latin typeface="+mj-lt"/>
              </a:rPr>
              <a:t> </a:t>
            </a:r>
            <a:r>
              <a:rPr lang="en-US" dirty="0" err="1">
                <a:solidFill>
                  <a:srgbClr val="000099"/>
                </a:solidFill>
                <a:latin typeface="+mj-lt"/>
              </a:rPr>
              <a:t>tuỳ</a:t>
            </a:r>
            <a:r>
              <a:rPr lang="en-US" dirty="0">
                <a:solidFill>
                  <a:srgbClr val="000099"/>
                </a:solidFill>
                <a:latin typeface="+mj-lt"/>
              </a:rPr>
              <a:t> </a:t>
            </a:r>
            <a:r>
              <a:rPr lang="en-US" dirty="0" err="1">
                <a:solidFill>
                  <a:srgbClr val="000099"/>
                </a:solidFill>
                <a:latin typeface="+mj-lt"/>
              </a:rPr>
              <a:t>chỉnh</a:t>
            </a:r>
            <a:r>
              <a:rPr lang="en-US" dirty="0">
                <a:solidFill>
                  <a:srgbClr val="000099"/>
                </a:solidFill>
                <a:latin typeface="+mj-lt"/>
              </a:rPr>
              <a:t> </a:t>
            </a:r>
            <a:r>
              <a:rPr lang="en-US" dirty="0" err="1">
                <a:solidFill>
                  <a:srgbClr val="000099"/>
                </a:solidFill>
                <a:latin typeface="+mj-lt"/>
              </a:rPr>
              <a:t>theo</a:t>
            </a:r>
            <a:r>
              <a:rPr lang="en-US" dirty="0">
                <a:solidFill>
                  <a:srgbClr val="000099"/>
                </a:solidFill>
                <a:latin typeface="+mj-lt"/>
              </a:rPr>
              <a:t> </a:t>
            </a:r>
            <a:r>
              <a:rPr lang="en-US" dirty="0" err="1">
                <a:solidFill>
                  <a:srgbClr val="000099"/>
                </a:solidFill>
                <a:latin typeface="+mj-lt"/>
              </a:rPr>
              <a:t>độ</a:t>
            </a:r>
            <a:r>
              <a:rPr lang="en-US" dirty="0">
                <a:solidFill>
                  <a:srgbClr val="000099"/>
                </a:solidFill>
                <a:latin typeface="+mj-lt"/>
              </a:rPr>
              <a:t> </a:t>
            </a:r>
            <a:r>
              <a:rPr lang="en-US" dirty="0" err="1">
                <a:solidFill>
                  <a:srgbClr val="000099"/>
                </a:solidFill>
                <a:latin typeface="+mj-lt"/>
              </a:rPr>
              <a:t>lớn</a:t>
            </a:r>
            <a:r>
              <a:rPr lang="en-US" dirty="0">
                <a:solidFill>
                  <a:srgbClr val="000099"/>
                </a:solidFill>
                <a:latin typeface="+mj-lt"/>
              </a:rPr>
              <a:t> </a:t>
            </a:r>
            <a:r>
              <a:rPr lang="en-US" dirty="0" err="1">
                <a:solidFill>
                  <a:srgbClr val="000099"/>
                </a:solidFill>
                <a:latin typeface="+mj-lt"/>
              </a:rPr>
              <a:t>và</a:t>
            </a:r>
            <a:r>
              <a:rPr lang="en-US" dirty="0">
                <a:solidFill>
                  <a:srgbClr val="000099"/>
                </a:solidFill>
                <a:latin typeface="+mj-lt"/>
              </a:rPr>
              <a:t> </a:t>
            </a:r>
            <a:r>
              <a:rPr lang="en-US" dirty="0" err="1">
                <a:solidFill>
                  <a:srgbClr val="000099"/>
                </a:solidFill>
                <a:latin typeface="+mj-lt"/>
              </a:rPr>
              <a:t>độ</a:t>
            </a:r>
            <a:r>
              <a:rPr lang="en-US" dirty="0">
                <a:solidFill>
                  <a:srgbClr val="000099"/>
                </a:solidFill>
                <a:latin typeface="+mj-lt"/>
              </a:rPr>
              <a:t> </a:t>
            </a:r>
            <a:r>
              <a:rPr lang="en-US" dirty="0" err="1">
                <a:solidFill>
                  <a:srgbClr val="000099"/>
                </a:solidFill>
                <a:latin typeface="+mj-lt"/>
              </a:rPr>
              <a:t>khó</a:t>
            </a:r>
            <a:r>
              <a:rPr lang="en-US" dirty="0">
                <a:solidFill>
                  <a:srgbClr val="000099"/>
                </a:solidFill>
                <a:latin typeface="+mj-lt"/>
              </a:rPr>
              <a:t>, </a:t>
            </a:r>
            <a:r>
              <a:rPr lang="en-US" dirty="0" err="1">
                <a:solidFill>
                  <a:srgbClr val="000099"/>
                </a:solidFill>
                <a:latin typeface="+mj-lt"/>
              </a:rPr>
              <a:t>theo</a:t>
            </a:r>
            <a:r>
              <a:rPr lang="en-US" dirty="0">
                <a:solidFill>
                  <a:srgbClr val="000099"/>
                </a:solidFill>
                <a:latin typeface="+mj-lt"/>
              </a:rPr>
              <a:t> </a:t>
            </a:r>
            <a:r>
              <a:rPr lang="en-US" dirty="0" err="1">
                <a:solidFill>
                  <a:srgbClr val="000099"/>
                </a:solidFill>
                <a:latin typeface="+mj-lt"/>
              </a:rPr>
              <a:t>điều</a:t>
            </a:r>
            <a:r>
              <a:rPr lang="en-US" dirty="0">
                <a:solidFill>
                  <a:srgbClr val="000099"/>
                </a:solidFill>
                <a:latin typeface="+mj-lt"/>
              </a:rPr>
              <a:t> </a:t>
            </a:r>
            <a:r>
              <a:rPr lang="en-US" dirty="0" err="1">
                <a:solidFill>
                  <a:srgbClr val="000099"/>
                </a:solidFill>
                <a:latin typeface="+mj-lt"/>
              </a:rPr>
              <a:t>kiện</a:t>
            </a:r>
            <a:r>
              <a:rPr lang="en-US" dirty="0">
                <a:solidFill>
                  <a:srgbClr val="000099"/>
                </a:solidFill>
                <a:latin typeface="+mj-lt"/>
              </a:rPr>
              <a:t> </a:t>
            </a:r>
            <a:r>
              <a:rPr lang="en-US" dirty="0" err="1">
                <a:solidFill>
                  <a:srgbClr val="000099"/>
                </a:solidFill>
                <a:latin typeface="+mj-lt"/>
              </a:rPr>
              <a:t>lâm</a:t>
            </a:r>
            <a:r>
              <a:rPr lang="en-US" dirty="0">
                <a:solidFill>
                  <a:srgbClr val="000099"/>
                </a:solidFill>
                <a:latin typeface="+mj-lt"/>
              </a:rPr>
              <a:t> </a:t>
            </a:r>
            <a:r>
              <a:rPr lang="en-US" dirty="0" err="1">
                <a:solidFill>
                  <a:srgbClr val="000099"/>
                </a:solidFill>
                <a:latin typeface="+mj-lt"/>
              </a:rPr>
              <a:t>sàng</a:t>
            </a:r>
            <a:r>
              <a:rPr lang="en-US" dirty="0">
                <a:solidFill>
                  <a:srgbClr val="000099"/>
                </a:solidFill>
                <a:latin typeface="+mj-lt"/>
              </a:rPr>
              <a:t> </a:t>
            </a:r>
            <a:r>
              <a:rPr lang="en-US" dirty="0" err="1">
                <a:solidFill>
                  <a:srgbClr val="000099"/>
                </a:solidFill>
                <a:latin typeface="+mj-lt"/>
              </a:rPr>
              <a:t>mỗi</a:t>
            </a:r>
            <a:r>
              <a:rPr lang="en-US" dirty="0">
                <a:solidFill>
                  <a:srgbClr val="000099"/>
                </a:solidFill>
                <a:latin typeface="+mj-lt"/>
              </a:rPr>
              <a:t> </a:t>
            </a:r>
            <a:r>
              <a:rPr lang="en-US" dirty="0" err="1">
                <a:solidFill>
                  <a:srgbClr val="000099"/>
                </a:solidFill>
                <a:latin typeface="+mj-lt"/>
              </a:rPr>
              <a:t>cá</a:t>
            </a:r>
            <a:r>
              <a:rPr lang="en-US" dirty="0">
                <a:solidFill>
                  <a:srgbClr val="000099"/>
                </a:solidFill>
                <a:latin typeface="+mj-lt"/>
              </a:rPr>
              <a:t> </a:t>
            </a:r>
            <a:r>
              <a:rPr lang="en-US" dirty="0" err="1">
                <a:solidFill>
                  <a:srgbClr val="000099"/>
                </a:solidFill>
                <a:latin typeface="+mj-lt"/>
              </a:rPr>
              <a:t>nhân</a:t>
            </a:r>
            <a:r>
              <a:rPr lang="en-US" dirty="0">
                <a:solidFill>
                  <a:srgbClr val="000099"/>
                </a:solidFill>
                <a:latin typeface="+mj-lt"/>
              </a:rPr>
              <a:t>.</a:t>
            </a:r>
          </a:p>
          <a:p>
            <a:pPr marL="257175" indent="-257175">
              <a:lnSpc>
                <a:spcPct val="150000"/>
              </a:lnSpc>
              <a:buClr>
                <a:srgbClr val="0070C0"/>
              </a:buClr>
              <a:buFont typeface="Arial" pitchFamily="34" charset="0"/>
              <a:buChar char="•"/>
            </a:pPr>
            <a:r>
              <a:rPr lang="en-US" dirty="0" err="1">
                <a:solidFill>
                  <a:srgbClr val="000099"/>
                </a:solidFill>
                <a:latin typeface="+mj-lt"/>
              </a:rPr>
              <a:t>Có</a:t>
            </a:r>
            <a:r>
              <a:rPr lang="en-US" dirty="0">
                <a:solidFill>
                  <a:srgbClr val="000099"/>
                </a:solidFill>
                <a:latin typeface="+mj-lt"/>
              </a:rPr>
              <a:t> </a:t>
            </a:r>
            <a:r>
              <a:rPr lang="en-US" dirty="0" err="1">
                <a:solidFill>
                  <a:srgbClr val="000099"/>
                </a:solidFill>
                <a:latin typeface="+mj-lt"/>
              </a:rPr>
              <a:t>phác</a:t>
            </a:r>
            <a:r>
              <a:rPr lang="en-US" dirty="0">
                <a:solidFill>
                  <a:srgbClr val="000099"/>
                </a:solidFill>
                <a:latin typeface="+mj-lt"/>
              </a:rPr>
              <a:t> </a:t>
            </a:r>
            <a:r>
              <a:rPr lang="en-US" dirty="0" err="1">
                <a:solidFill>
                  <a:srgbClr val="000099"/>
                </a:solidFill>
                <a:latin typeface="+mj-lt"/>
              </a:rPr>
              <a:t>đồ</a:t>
            </a:r>
            <a:r>
              <a:rPr lang="en-US" dirty="0">
                <a:solidFill>
                  <a:srgbClr val="000099"/>
                </a:solidFill>
                <a:latin typeface="+mj-lt"/>
              </a:rPr>
              <a:t> </a:t>
            </a:r>
            <a:r>
              <a:rPr lang="en-US" dirty="0" err="1">
                <a:solidFill>
                  <a:srgbClr val="000099"/>
                </a:solidFill>
                <a:latin typeface="+mj-lt"/>
              </a:rPr>
              <a:t>cụ</a:t>
            </a:r>
            <a:r>
              <a:rPr lang="en-US" dirty="0">
                <a:solidFill>
                  <a:srgbClr val="000099"/>
                </a:solidFill>
                <a:latin typeface="+mj-lt"/>
              </a:rPr>
              <a:t> </a:t>
            </a:r>
            <a:r>
              <a:rPr lang="en-US" dirty="0" err="1">
                <a:solidFill>
                  <a:srgbClr val="000099"/>
                </a:solidFill>
                <a:latin typeface="+mj-lt"/>
              </a:rPr>
              <a:t>thể</a:t>
            </a:r>
            <a:r>
              <a:rPr lang="en-US" dirty="0">
                <a:solidFill>
                  <a:srgbClr val="000099"/>
                </a:solidFill>
                <a:latin typeface="+mj-lt"/>
              </a:rPr>
              <a:t> </a:t>
            </a:r>
            <a:r>
              <a:rPr lang="en-US" dirty="0" err="1">
                <a:solidFill>
                  <a:srgbClr val="000099"/>
                </a:solidFill>
                <a:latin typeface="+mj-lt"/>
              </a:rPr>
              <a:t>cho</a:t>
            </a:r>
            <a:r>
              <a:rPr lang="en-US" dirty="0">
                <a:solidFill>
                  <a:srgbClr val="000099"/>
                </a:solidFill>
                <a:latin typeface="+mj-lt"/>
              </a:rPr>
              <a:t> </a:t>
            </a:r>
            <a:r>
              <a:rPr lang="en-US" dirty="0" err="1">
                <a:solidFill>
                  <a:srgbClr val="000099"/>
                </a:solidFill>
                <a:latin typeface="+mj-lt"/>
              </a:rPr>
              <a:t>đầu</a:t>
            </a:r>
            <a:r>
              <a:rPr lang="en-US" dirty="0">
                <a:solidFill>
                  <a:srgbClr val="000099"/>
                </a:solidFill>
                <a:latin typeface="+mj-lt"/>
              </a:rPr>
              <a:t> </a:t>
            </a:r>
            <a:r>
              <a:rPr lang="en-US" dirty="0" err="1">
                <a:solidFill>
                  <a:srgbClr val="000099"/>
                </a:solidFill>
                <a:latin typeface="+mj-lt"/>
              </a:rPr>
              <a:t>gối</a:t>
            </a:r>
            <a:r>
              <a:rPr lang="en-US" dirty="0">
                <a:solidFill>
                  <a:srgbClr val="000099"/>
                </a:solidFill>
                <a:latin typeface="+mj-lt"/>
              </a:rPr>
              <a:t> </a:t>
            </a:r>
            <a:r>
              <a:rPr lang="en-US" dirty="0" err="1">
                <a:solidFill>
                  <a:srgbClr val="000099"/>
                </a:solidFill>
                <a:latin typeface="+mj-lt"/>
              </a:rPr>
              <a:t>và</a:t>
            </a:r>
            <a:r>
              <a:rPr lang="en-US" dirty="0">
                <a:solidFill>
                  <a:srgbClr val="000099"/>
                </a:solidFill>
                <a:latin typeface="+mj-lt"/>
              </a:rPr>
              <a:t> </a:t>
            </a:r>
            <a:r>
              <a:rPr lang="en-US" dirty="0" err="1">
                <a:solidFill>
                  <a:srgbClr val="000099"/>
                </a:solidFill>
                <a:latin typeface="+mj-lt"/>
              </a:rPr>
              <a:t>mắt</a:t>
            </a:r>
            <a:r>
              <a:rPr lang="en-US" dirty="0">
                <a:solidFill>
                  <a:srgbClr val="000099"/>
                </a:solidFill>
                <a:latin typeface="+mj-lt"/>
              </a:rPr>
              <a:t> </a:t>
            </a:r>
            <a:r>
              <a:rPr lang="en-US" dirty="0" err="1">
                <a:solidFill>
                  <a:srgbClr val="000099"/>
                </a:solidFill>
                <a:latin typeface="+mj-lt"/>
              </a:rPr>
              <a:t>cá</a:t>
            </a:r>
            <a:r>
              <a:rPr lang="en-US" dirty="0">
                <a:solidFill>
                  <a:srgbClr val="000099"/>
                </a:solidFill>
                <a:latin typeface="+mj-lt"/>
              </a:rPr>
              <a:t> </a:t>
            </a:r>
            <a:r>
              <a:rPr lang="en-US" dirty="0" err="1">
                <a:solidFill>
                  <a:srgbClr val="000099"/>
                </a:solidFill>
                <a:latin typeface="+mj-lt"/>
              </a:rPr>
              <a:t>chân</a:t>
            </a:r>
            <a:r>
              <a:rPr lang="en-US" dirty="0">
                <a:solidFill>
                  <a:srgbClr val="000099"/>
                </a:solidFill>
                <a:latin typeface="+mj-lt"/>
              </a:rPr>
              <a:t> (</a:t>
            </a:r>
            <a:r>
              <a:rPr lang="en-US" dirty="0" err="1">
                <a:solidFill>
                  <a:srgbClr val="000099"/>
                </a:solidFill>
                <a:latin typeface="+mj-lt"/>
              </a:rPr>
              <a:t>hướng</a:t>
            </a:r>
            <a:r>
              <a:rPr lang="en-US" dirty="0">
                <a:solidFill>
                  <a:srgbClr val="000099"/>
                </a:solidFill>
                <a:latin typeface="+mj-lt"/>
              </a:rPr>
              <a:t> </a:t>
            </a:r>
            <a:r>
              <a:rPr lang="en-US" dirty="0" err="1">
                <a:solidFill>
                  <a:srgbClr val="000099"/>
                </a:solidFill>
                <a:latin typeface="+mj-lt"/>
              </a:rPr>
              <a:t>dẫn</a:t>
            </a:r>
            <a:r>
              <a:rPr lang="en-US" dirty="0">
                <a:solidFill>
                  <a:srgbClr val="000099"/>
                </a:solidFill>
                <a:latin typeface="+mj-lt"/>
              </a:rPr>
              <a:t> </a:t>
            </a:r>
            <a:r>
              <a:rPr lang="en-US" dirty="0" err="1">
                <a:solidFill>
                  <a:srgbClr val="000099"/>
                </a:solidFill>
                <a:latin typeface="+mj-lt"/>
              </a:rPr>
              <a:t>tham</a:t>
            </a:r>
            <a:r>
              <a:rPr lang="en-US" dirty="0">
                <a:solidFill>
                  <a:srgbClr val="000099"/>
                </a:solidFill>
                <a:latin typeface="+mj-lt"/>
              </a:rPr>
              <a:t> </a:t>
            </a:r>
            <a:r>
              <a:rPr lang="en-US" dirty="0" err="1">
                <a:solidFill>
                  <a:srgbClr val="000099"/>
                </a:solidFill>
                <a:latin typeface="+mj-lt"/>
              </a:rPr>
              <a:t>khảo</a:t>
            </a:r>
            <a:r>
              <a:rPr lang="en-US" dirty="0">
                <a:solidFill>
                  <a:srgbClr val="000099"/>
                </a:solidFill>
                <a:latin typeface="+mj-lt"/>
              </a:rPr>
              <a:t>).</a:t>
            </a:r>
            <a:endParaRPr lang="it-IT" dirty="0">
              <a:solidFill>
                <a:srgbClr val="000099"/>
              </a:solidFill>
              <a:latin typeface="+mj-lt"/>
            </a:endParaRPr>
          </a:p>
        </p:txBody>
      </p:sp>
      <p:sp>
        <p:nvSpPr>
          <p:cNvPr id="4" name="Rectangle 8"/>
          <p:cNvSpPr txBox="1">
            <a:spLocks noChangeArrowheads="1"/>
          </p:cNvSpPr>
          <p:nvPr/>
        </p:nvSpPr>
        <p:spPr bwMode="auto">
          <a:xfrm>
            <a:off x="1383169" y="988814"/>
            <a:ext cx="4590510" cy="651272"/>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it-IT" sz="2700" b="1" dirty="0">
                <a:solidFill>
                  <a:srgbClr val="000066"/>
                </a:solidFill>
              </a:rPr>
              <a:t>PHỤC HỒI CHỨC NĂNG</a:t>
            </a:r>
          </a:p>
        </p:txBody>
      </p:sp>
      <p:pic>
        <p:nvPicPr>
          <p:cNvPr id="12" name="Picture 2" descr="C:\Users\cbattalliard\Desktop\HYAFF new logos\Hyalofast\HyaloFast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914400"/>
            <a:ext cx="1520189" cy="63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25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4080510" y="947047"/>
            <a:ext cx="4682489" cy="4716164"/>
          </a:xfrm>
          <a:prstGeom prst="rect">
            <a:avLst/>
          </a:prstGeom>
        </p:spPr>
        <p:txBody>
          <a:bodyPr vert="horz" wrap="square" lIns="0" tIns="8637" rIns="0" bIns="0" rtlCol="0">
            <a:spAutoFit/>
          </a:bodyPr>
          <a:lstStyle/>
          <a:p>
            <a:pPr marL="8637" marR="3887" algn="just">
              <a:lnSpc>
                <a:spcPct val="115399"/>
              </a:lnSpc>
              <a:spcBef>
                <a:spcPts val="68"/>
              </a:spcBef>
            </a:pPr>
            <a:r>
              <a:rPr lang="en-US" sz="1400" spc="-51" dirty="0" err="1">
                <a:solidFill>
                  <a:srgbClr val="5F6872"/>
                </a:solidFill>
                <a:cs typeface="Verdana"/>
              </a:rPr>
              <a:t>Giai</a:t>
            </a:r>
            <a:r>
              <a:rPr lang="en-US" sz="1400" spc="-51" dirty="0">
                <a:solidFill>
                  <a:srgbClr val="5F6872"/>
                </a:solidFill>
                <a:cs typeface="Verdana"/>
              </a:rPr>
              <a:t> </a:t>
            </a:r>
            <a:r>
              <a:rPr lang="en-US" sz="1400" spc="-51" dirty="0" err="1">
                <a:solidFill>
                  <a:srgbClr val="5F6872"/>
                </a:solidFill>
                <a:cs typeface="Verdana"/>
              </a:rPr>
              <a:t>đoạn</a:t>
            </a:r>
            <a:r>
              <a:rPr lang="en-US" sz="1400" spc="-51" dirty="0">
                <a:solidFill>
                  <a:srgbClr val="5F6872"/>
                </a:solidFill>
                <a:cs typeface="Verdana"/>
              </a:rPr>
              <a:t> </a:t>
            </a:r>
            <a:r>
              <a:rPr lang="en-US" sz="1400" spc="-51" dirty="0" err="1">
                <a:solidFill>
                  <a:srgbClr val="5F6872"/>
                </a:solidFill>
                <a:cs typeface="Verdana"/>
              </a:rPr>
              <a:t>một</a:t>
            </a:r>
            <a:r>
              <a:rPr lang="en-US" sz="1400" spc="-51" dirty="0">
                <a:solidFill>
                  <a:srgbClr val="5F6872"/>
                </a:solidFill>
                <a:cs typeface="Verdana"/>
              </a:rPr>
              <a:t> </a:t>
            </a:r>
            <a:r>
              <a:rPr lang="en-US" sz="1400" spc="-51" dirty="0" err="1">
                <a:solidFill>
                  <a:srgbClr val="5F6872"/>
                </a:solidFill>
                <a:cs typeface="Verdana"/>
              </a:rPr>
              <a:t>là</a:t>
            </a:r>
            <a:r>
              <a:rPr lang="en-US" sz="1400" spc="-51" dirty="0">
                <a:solidFill>
                  <a:srgbClr val="5F6872"/>
                </a:solidFill>
                <a:cs typeface="Verdana"/>
              </a:rPr>
              <a:t> </a:t>
            </a:r>
            <a:r>
              <a:rPr lang="en-US" sz="1400" spc="-51" dirty="0" err="1">
                <a:solidFill>
                  <a:srgbClr val="5F6872"/>
                </a:solidFill>
                <a:cs typeface="Verdana"/>
              </a:rPr>
              <a:t>giai</a:t>
            </a:r>
            <a:r>
              <a:rPr lang="en-US" sz="1400" spc="-51" dirty="0">
                <a:solidFill>
                  <a:srgbClr val="5F6872"/>
                </a:solidFill>
                <a:cs typeface="Verdana"/>
              </a:rPr>
              <a:t> </a:t>
            </a:r>
            <a:r>
              <a:rPr lang="en-US" sz="1400" spc="-51" dirty="0" err="1">
                <a:solidFill>
                  <a:srgbClr val="5F6872"/>
                </a:solidFill>
                <a:cs typeface="Verdana"/>
              </a:rPr>
              <a:t>đoạn</a:t>
            </a:r>
            <a:r>
              <a:rPr lang="en-US" sz="1400" spc="-51" dirty="0">
                <a:solidFill>
                  <a:srgbClr val="5F6872"/>
                </a:solidFill>
                <a:cs typeface="Verdana"/>
              </a:rPr>
              <a:t> </a:t>
            </a:r>
            <a:r>
              <a:rPr lang="en-US" sz="1400" b="1" spc="-102" dirty="0" err="1">
                <a:solidFill>
                  <a:srgbClr val="5F6872"/>
                </a:solidFill>
                <a:cs typeface="Verdana"/>
              </a:rPr>
              <a:t>bảo</a:t>
            </a:r>
            <a:r>
              <a:rPr lang="en-US" sz="1400" b="1" spc="-102" dirty="0">
                <a:solidFill>
                  <a:srgbClr val="5F6872"/>
                </a:solidFill>
                <a:cs typeface="Verdana"/>
              </a:rPr>
              <a:t> </a:t>
            </a:r>
            <a:r>
              <a:rPr lang="en-US" sz="1400" b="1" spc="-102" dirty="0" err="1">
                <a:solidFill>
                  <a:srgbClr val="5F6872"/>
                </a:solidFill>
                <a:cs typeface="Verdana"/>
              </a:rPr>
              <a:t>vệ</a:t>
            </a:r>
            <a:r>
              <a:rPr lang="en-US" sz="1400" b="1" spc="-102" dirty="0">
                <a:solidFill>
                  <a:srgbClr val="5F6872"/>
                </a:solidFill>
                <a:cs typeface="Verdana"/>
              </a:rPr>
              <a:t>. </a:t>
            </a:r>
            <a:r>
              <a:rPr lang="en-US" sz="1400" spc="-102" dirty="0" err="1">
                <a:solidFill>
                  <a:srgbClr val="5F6872"/>
                </a:solidFill>
                <a:cs typeface="Verdana"/>
              </a:rPr>
              <a:t>Giai</a:t>
            </a:r>
            <a:r>
              <a:rPr lang="en-US" sz="1400" spc="-102" dirty="0">
                <a:solidFill>
                  <a:srgbClr val="5F6872"/>
                </a:solidFill>
                <a:cs typeface="Verdana"/>
              </a:rPr>
              <a:t> </a:t>
            </a:r>
            <a:r>
              <a:rPr lang="en-US" sz="1400" spc="-102" dirty="0" err="1">
                <a:solidFill>
                  <a:srgbClr val="5F6872"/>
                </a:solidFill>
                <a:cs typeface="Verdana"/>
              </a:rPr>
              <a:t>đoạn</a:t>
            </a:r>
            <a:r>
              <a:rPr lang="en-US" sz="1400" spc="-102" dirty="0">
                <a:solidFill>
                  <a:srgbClr val="5F6872"/>
                </a:solidFill>
                <a:cs typeface="Verdana"/>
              </a:rPr>
              <a:t> </a:t>
            </a:r>
            <a:r>
              <a:rPr lang="en-US" sz="1400" spc="-102" dirty="0" err="1">
                <a:solidFill>
                  <a:srgbClr val="5F6872"/>
                </a:solidFill>
                <a:cs typeface="Verdana"/>
              </a:rPr>
              <a:t>có</a:t>
            </a:r>
            <a:r>
              <a:rPr lang="en-US" sz="1400" spc="-102" dirty="0">
                <a:solidFill>
                  <a:srgbClr val="5F6872"/>
                </a:solidFill>
                <a:cs typeface="Verdana"/>
              </a:rPr>
              <a:t> </a:t>
            </a:r>
            <a:r>
              <a:rPr lang="en-US" sz="1400" spc="-102" dirty="0" err="1">
                <a:solidFill>
                  <a:srgbClr val="5F6872"/>
                </a:solidFill>
                <a:cs typeface="Verdana"/>
              </a:rPr>
              <a:t>đặc</a:t>
            </a:r>
            <a:r>
              <a:rPr lang="en-US" sz="1400" spc="-102" dirty="0">
                <a:solidFill>
                  <a:srgbClr val="5F6872"/>
                </a:solidFill>
                <a:cs typeface="Verdana"/>
              </a:rPr>
              <a:t> </a:t>
            </a:r>
            <a:r>
              <a:rPr lang="en-US" sz="1400" spc="-102" dirty="0" err="1">
                <a:solidFill>
                  <a:srgbClr val="5F6872"/>
                </a:solidFill>
                <a:cs typeface="Verdana"/>
              </a:rPr>
              <a:t>điểm</a:t>
            </a:r>
            <a:r>
              <a:rPr lang="en-US" sz="1400" spc="-102" dirty="0">
                <a:solidFill>
                  <a:srgbClr val="5F6872"/>
                </a:solidFill>
                <a:cs typeface="Verdana"/>
              </a:rPr>
              <a:t> </a:t>
            </a:r>
            <a:r>
              <a:rPr lang="en-US" sz="1400" spc="-102" dirty="0" err="1">
                <a:solidFill>
                  <a:srgbClr val="5F6872"/>
                </a:solidFill>
                <a:cs typeface="Verdana"/>
              </a:rPr>
              <a:t>là</a:t>
            </a:r>
            <a:r>
              <a:rPr lang="en-US" sz="1400" spc="-102" dirty="0">
                <a:solidFill>
                  <a:srgbClr val="5F6872"/>
                </a:solidFill>
                <a:cs typeface="Verdana"/>
              </a:rPr>
              <a:t> </a:t>
            </a:r>
            <a:r>
              <a:rPr lang="en-US" sz="1400" spc="-38" dirty="0" err="1">
                <a:solidFill>
                  <a:srgbClr val="5F6872"/>
                </a:solidFill>
                <a:cs typeface="Verdana"/>
              </a:rPr>
              <a:t>hình</a:t>
            </a:r>
            <a:r>
              <a:rPr lang="en-US" sz="1400" spc="-38" dirty="0">
                <a:solidFill>
                  <a:srgbClr val="5F6872"/>
                </a:solidFill>
                <a:cs typeface="Verdana"/>
              </a:rPr>
              <a:t> </a:t>
            </a:r>
            <a:r>
              <a:rPr lang="en-US" sz="1400" spc="-38" dirty="0" err="1">
                <a:solidFill>
                  <a:srgbClr val="5F6872"/>
                </a:solidFill>
                <a:cs typeface="Verdana"/>
              </a:rPr>
              <a:t>thành</a:t>
            </a:r>
            <a:r>
              <a:rPr lang="en-US" sz="1400" spc="-38" dirty="0">
                <a:solidFill>
                  <a:srgbClr val="5F6872"/>
                </a:solidFill>
                <a:cs typeface="Verdana"/>
              </a:rPr>
              <a:t> </a:t>
            </a:r>
            <a:r>
              <a:rPr lang="en-US" sz="1400" spc="-38" dirty="0" err="1">
                <a:solidFill>
                  <a:srgbClr val="5F6872"/>
                </a:solidFill>
                <a:cs typeface="Verdana"/>
              </a:rPr>
              <a:t>máu</a:t>
            </a:r>
            <a:r>
              <a:rPr lang="en-US" sz="1400" spc="-38" dirty="0">
                <a:solidFill>
                  <a:srgbClr val="5F6872"/>
                </a:solidFill>
                <a:cs typeface="Verdana"/>
              </a:rPr>
              <a:t> </a:t>
            </a:r>
            <a:r>
              <a:rPr lang="en-US" sz="1400" spc="-38" dirty="0" err="1">
                <a:solidFill>
                  <a:srgbClr val="5F6872"/>
                </a:solidFill>
                <a:cs typeface="Verdana"/>
              </a:rPr>
              <a:t>cục</a:t>
            </a:r>
            <a:r>
              <a:rPr lang="en-US" sz="1400" spc="-38" dirty="0">
                <a:solidFill>
                  <a:srgbClr val="5F6872"/>
                </a:solidFill>
                <a:cs typeface="Verdana"/>
              </a:rPr>
              <a:t> </a:t>
            </a:r>
            <a:r>
              <a:rPr lang="en-US" sz="1400" spc="-38" dirty="0" err="1">
                <a:solidFill>
                  <a:srgbClr val="5F6872"/>
                </a:solidFill>
                <a:cs typeface="Verdana"/>
              </a:rPr>
              <a:t>và</a:t>
            </a:r>
            <a:r>
              <a:rPr lang="en-US" sz="1400" spc="-38" dirty="0">
                <a:solidFill>
                  <a:srgbClr val="5F6872"/>
                </a:solidFill>
                <a:cs typeface="Verdana"/>
              </a:rPr>
              <a:t> </a:t>
            </a:r>
            <a:r>
              <a:rPr lang="en-US" sz="1400" spc="-38" dirty="0" err="1">
                <a:solidFill>
                  <a:srgbClr val="5F6872"/>
                </a:solidFill>
                <a:cs typeface="Verdana"/>
              </a:rPr>
              <a:t>mạng</a:t>
            </a:r>
            <a:r>
              <a:rPr lang="en-US" sz="1400" spc="-38" dirty="0">
                <a:solidFill>
                  <a:srgbClr val="5F6872"/>
                </a:solidFill>
                <a:cs typeface="Verdana"/>
              </a:rPr>
              <a:t> </a:t>
            </a:r>
            <a:r>
              <a:rPr lang="en-US" sz="1400" spc="-38" dirty="0" err="1">
                <a:solidFill>
                  <a:srgbClr val="5F6872"/>
                </a:solidFill>
                <a:cs typeface="Verdana"/>
              </a:rPr>
              <a:t>lưới</a:t>
            </a:r>
            <a:r>
              <a:rPr lang="en-US" sz="1400" spc="-38" dirty="0">
                <a:solidFill>
                  <a:srgbClr val="5F6872"/>
                </a:solidFill>
                <a:cs typeface="Verdana"/>
              </a:rPr>
              <a:t> </a:t>
            </a:r>
            <a:r>
              <a:rPr lang="en-US" sz="1400" spc="-38" dirty="0" err="1">
                <a:solidFill>
                  <a:srgbClr val="5F6872"/>
                </a:solidFill>
                <a:cs typeface="Verdana"/>
              </a:rPr>
              <a:t>sợi</a:t>
            </a:r>
            <a:r>
              <a:rPr lang="en-US" sz="1400" spc="-38" dirty="0">
                <a:solidFill>
                  <a:srgbClr val="5F6872"/>
                </a:solidFill>
                <a:cs typeface="Verdana"/>
              </a:rPr>
              <a:t> </a:t>
            </a:r>
            <a:r>
              <a:rPr lang="en-US" sz="1400" spc="-38" dirty="0" err="1">
                <a:solidFill>
                  <a:srgbClr val="5F6872"/>
                </a:solidFill>
                <a:cs typeface="Verdana"/>
              </a:rPr>
              <a:t>huyết</a:t>
            </a:r>
            <a:r>
              <a:rPr lang="en-US" sz="1400" spc="-38" dirty="0">
                <a:solidFill>
                  <a:srgbClr val="5F6872"/>
                </a:solidFill>
                <a:cs typeface="Verdana"/>
              </a:rPr>
              <a:t> </a:t>
            </a:r>
            <a:r>
              <a:rPr lang="en-US" sz="1400" spc="-38" dirty="0" err="1">
                <a:solidFill>
                  <a:srgbClr val="5F6872"/>
                </a:solidFill>
                <a:cs typeface="Verdana"/>
              </a:rPr>
              <a:t>dày</a:t>
            </a:r>
            <a:r>
              <a:rPr lang="en-US" sz="1400" spc="-38" dirty="0">
                <a:solidFill>
                  <a:srgbClr val="5F6872"/>
                </a:solidFill>
                <a:cs typeface="Verdana"/>
              </a:rPr>
              <a:t> </a:t>
            </a:r>
            <a:r>
              <a:rPr lang="en-US" sz="1400" spc="-38" dirty="0" err="1">
                <a:solidFill>
                  <a:srgbClr val="5F6872"/>
                </a:solidFill>
                <a:cs typeface="Verdana"/>
              </a:rPr>
              <a:t>đặc</a:t>
            </a:r>
            <a:r>
              <a:rPr lang="en-US" sz="1400" spc="-38" dirty="0">
                <a:solidFill>
                  <a:srgbClr val="5F6872"/>
                </a:solidFill>
                <a:cs typeface="Verdana"/>
              </a:rPr>
              <a:t> </a:t>
            </a:r>
            <a:r>
              <a:rPr lang="en-US" sz="1400" spc="-38" dirty="0" err="1">
                <a:solidFill>
                  <a:srgbClr val="5F6872"/>
                </a:solidFill>
                <a:cs typeface="Verdana"/>
              </a:rPr>
              <a:t>tạo</a:t>
            </a:r>
            <a:r>
              <a:rPr lang="en-US" sz="1400" spc="-38" dirty="0">
                <a:solidFill>
                  <a:srgbClr val="5F6872"/>
                </a:solidFill>
                <a:cs typeface="Verdana"/>
              </a:rPr>
              <a:t> </a:t>
            </a:r>
            <a:r>
              <a:rPr lang="en-US" sz="1400" spc="-38" dirty="0" err="1">
                <a:solidFill>
                  <a:srgbClr val="5F6872"/>
                </a:solidFill>
                <a:cs typeface="Verdana"/>
              </a:rPr>
              <a:t>thành</a:t>
            </a:r>
            <a:r>
              <a:rPr lang="en-US" sz="1400" spc="-38" dirty="0">
                <a:solidFill>
                  <a:srgbClr val="5F6872"/>
                </a:solidFill>
                <a:cs typeface="Verdana"/>
              </a:rPr>
              <a:t> </a:t>
            </a:r>
            <a:r>
              <a:rPr lang="en-US" sz="1400" spc="-38" dirty="0" err="1">
                <a:solidFill>
                  <a:srgbClr val="5F6872"/>
                </a:solidFill>
                <a:cs typeface="Verdana"/>
              </a:rPr>
              <a:t>chất</a:t>
            </a:r>
            <a:r>
              <a:rPr lang="en-US" sz="1400" spc="-38" dirty="0">
                <a:solidFill>
                  <a:srgbClr val="5F6872"/>
                </a:solidFill>
                <a:cs typeface="Verdana"/>
              </a:rPr>
              <a:t> </a:t>
            </a:r>
            <a:r>
              <a:rPr lang="en-US" sz="1400" spc="-38" dirty="0" err="1">
                <a:solidFill>
                  <a:srgbClr val="5F6872"/>
                </a:solidFill>
                <a:cs typeface="Verdana"/>
              </a:rPr>
              <a:t>keo</a:t>
            </a:r>
            <a:r>
              <a:rPr lang="en-US" sz="1400" spc="-38" dirty="0">
                <a:solidFill>
                  <a:srgbClr val="5F6872"/>
                </a:solidFill>
                <a:cs typeface="Verdana"/>
              </a:rPr>
              <a:t> </a:t>
            </a:r>
            <a:r>
              <a:rPr lang="en-US" sz="1400" spc="-38" dirty="0" err="1">
                <a:solidFill>
                  <a:srgbClr val="5F6872"/>
                </a:solidFill>
                <a:cs typeface="Verdana"/>
              </a:rPr>
              <a:t>nguyên</a:t>
            </a:r>
            <a:r>
              <a:rPr lang="en-US" sz="1400" spc="-38" dirty="0">
                <a:solidFill>
                  <a:srgbClr val="5F6872"/>
                </a:solidFill>
                <a:cs typeface="Verdana"/>
              </a:rPr>
              <a:t> </a:t>
            </a:r>
            <a:r>
              <a:rPr lang="en-US" sz="1400" spc="-38" dirty="0" err="1">
                <a:solidFill>
                  <a:srgbClr val="5F6872"/>
                </a:solidFill>
                <a:cs typeface="Verdana"/>
              </a:rPr>
              <a:t>bản</a:t>
            </a:r>
            <a:r>
              <a:rPr sz="1400" spc="-51" dirty="0">
                <a:solidFill>
                  <a:srgbClr val="5F6872"/>
                </a:solidFill>
                <a:cs typeface="Verdana"/>
              </a:rPr>
              <a:t>.</a:t>
            </a:r>
            <a:endParaRPr sz="1400" dirty="0">
              <a:cs typeface="Verdana"/>
            </a:endParaRPr>
          </a:p>
          <a:p>
            <a:pPr marL="8637" marR="3455" algn="just">
              <a:lnSpc>
                <a:spcPct val="115399"/>
              </a:lnSpc>
            </a:pPr>
            <a:r>
              <a:rPr lang="en-US" sz="1400" spc="-51" dirty="0" err="1">
                <a:solidFill>
                  <a:srgbClr val="5F6872"/>
                </a:solidFill>
                <a:cs typeface="Verdana"/>
              </a:rPr>
              <a:t>Giai</a:t>
            </a:r>
            <a:r>
              <a:rPr lang="en-US" sz="1400" spc="-51" dirty="0">
                <a:solidFill>
                  <a:srgbClr val="5F6872"/>
                </a:solidFill>
                <a:cs typeface="Verdana"/>
              </a:rPr>
              <a:t> </a:t>
            </a:r>
            <a:r>
              <a:rPr lang="en-US" sz="1400" spc="-51" dirty="0" err="1">
                <a:solidFill>
                  <a:srgbClr val="5F6872"/>
                </a:solidFill>
                <a:cs typeface="Verdana"/>
              </a:rPr>
              <a:t>đoạn</a:t>
            </a:r>
            <a:r>
              <a:rPr lang="en-US" sz="1400" spc="-51" dirty="0">
                <a:solidFill>
                  <a:srgbClr val="5F6872"/>
                </a:solidFill>
                <a:cs typeface="Verdana"/>
              </a:rPr>
              <a:t> </a:t>
            </a:r>
            <a:r>
              <a:rPr lang="en-US" sz="1400" spc="-51" dirty="0" err="1">
                <a:solidFill>
                  <a:srgbClr val="5F6872"/>
                </a:solidFill>
                <a:cs typeface="Verdana"/>
              </a:rPr>
              <a:t>hai</a:t>
            </a:r>
            <a:r>
              <a:rPr lang="en-US" sz="1400" spc="-51" dirty="0">
                <a:solidFill>
                  <a:srgbClr val="5F6872"/>
                </a:solidFill>
                <a:cs typeface="Verdana"/>
              </a:rPr>
              <a:t> </a:t>
            </a:r>
            <a:r>
              <a:rPr lang="en-US" sz="1400" spc="-51" dirty="0" err="1">
                <a:solidFill>
                  <a:srgbClr val="5F6872"/>
                </a:solidFill>
                <a:cs typeface="Verdana"/>
              </a:rPr>
              <a:t>là</a:t>
            </a:r>
            <a:r>
              <a:rPr lang="en-US" sz="1400" spc="-51" dirty="0">
                <a:solidFill>
                  <a:srgbClr val="5F6872"/>
                </a:solidFill>
                <a:cs typeface="Verdana"/>
              </a:rPr>
              <a:t> </a:t>
            </a:r>
            <a:r>
              <a:rPr lang="en-US" sz="1400" spc="-51" dirty="0" err="1">
                <a:solidFill>
                  <a:srgbClr val="5F6872"/>
                </a:solidFill>
                <a:cs typeface="Verdana"/>
              </a:rPr>
              <a:t>giai</a:t>
            </a:r>
            <a:r>
              <a:rPr lang="en-US" sz="1400" spc="-51" dirty="0">
                <a:solidFill>
                  <a:srgbClr val="5F6872"/>
                </a:solidFill>
                <a:cs typeface="Verdana"/>
              </a:rPr>
              <a:t> </a:t>
            </a:r>
            <a:r>
              <a:rPr lang="en-US" sz="1400" spc="-51" dirty="0" err="1">
                <a:solidFill>
                  <a:srgbClr val="5F6872"/>
                </a:solidFill>
                <a:cs typeface="Verdana"/>
              </a:rPr>
              <a:t>đoạn</a:t>
            </a:r>
            <a:r>
              <a:rPr lang="en-US" sz="1400" spc="-65" dirty="0">
                <a:solidFill>
                  <a:srgbClr val="5F6872"/>
                </a:solidFill>
                <a:cs typeface="Verdana"/>
              </a:rPr>
              <a:t> </a:t>
            </a:r>
            <a:r>
              <a:rPr lang="en-US" sz="1400" b="1" spc="-65" dirty="0" err="1">
                <a:solidFill>
                  <a:srgbClr val="5F6872"/>
                </a:solidFill>
                <a:cs typeface="Verdana"/>
              </a:rPr>
              <a:t>phục</a:t>
            </a:r>
            <a:r>
              <a:rPr lang="en-US" sz="1400" b="1" spc="-65" dirty="0">
                <a:solidFill>
                  <a:srgbClr val="5F6872"/>
                </a:solidFill>
                <a:cs typeface="Verdana"/>
              </a:rPr>
              <a:t> </a:t>
            </a:r>
            <a:r>
              <a:rPr lang="en-US" sz="1400" b="1" spc="-65" dirty="0" err="1">
                <a:solidFill>
                  <a:srgbClr val="5F6872"/>
                </a:solidFill>
                <a:cs typeface="Verdana"/>
              </a:rPr>
              <a:t>hồi</a:t>
            </a:r>
            <a:r>
              <a:rPr lang="en-US" sz="1400" b="1" spc="-65" dirty="0">
                <a:solidFill>
                  <a:srgbClr val="5F6872"/>
                </a:solidFill>
                <a:cs typeface="Verdana"/>
              </a:rPr>
              <a:t> </a:t>
            </a:r>
            <a:r>
              <a:rPr lang="en-US" sz="1400" b="1" spc="-65" dirty="0" err="1">
                <a:solidFill>
                  <a:srgbClr val="5F6872"/>
                </a:solidFill>
                <a:cs typeface="Verdana"/>
              </a:rPr>
              <a:t>chức</a:t>
            </a:r>
            <a:r>
              <a:rPr lang="en-US" sz="1400" b="1" spc="-65" dirty="0">
                <a:solidFill>
                  <a:srgbClr val="5F6872"/>
                </a:solidFill>
                <a:cs typeface="Verdana"/>
              </a:rPr>
              <a:t> </a:t>
            </a:r>
            <a:r>
              <a:rPr lang="en-US" sz="1400" b="1" spc="-65" dirty="0" err="1">
                <a:solidFill>
                  <a:srgbClr val="5F6872"/>
                </a:solidFill>
                <a:cs typeface="Verdana"/>
              </a:rPr>
              <a:t>năng</a:t>
            </a:r>
            <a:r>
              <a:rPr lang="en-US" sz="1400" b="1" spc="-65" dirty="0">
                <a:solidFill>
                  <a:srgbClr val="5F6872"/>
                </a:solidFill>
                <a:cs typeface="Verdana"/>
              </a:rPr>
              <a:t> </a:t>
            </a:r>
            <a:r>
              <a:rPr lang="en-US" sz="1400" b="1" spc="-65" dirty="0" err="1">
                <a:solidFill>
                  <a:srgbClr val="5F6872"/>
                </a:solidFill>
                <a:cs typeface="Verdana"/>
              </a:rPr>
              <a:t>và</a:t>
            </a:r>
            <a:r>
              <a:rPr lang="en-US" sz="1400" spc="-65" dirty="0">
                <a:solidFill>
                  <a:srgbClr val="5F6872"/>
                </a:solidFill>
                <a:cs typeface="Verdana"/>
              </a:rPr>
              <a:t> </a:t>
            </a:r>
            <a:r>
              <a:rPr lang="en-US" sz="1400" b="1" spc="-65" dirty="0" err="1">
                <a:solidFill>
                  <a:srgbClr val="5F6872"/>
                </a:solidFill>
                <a:cs typeface="Verdana"/>
              </a:rPr>
              <a:t>khả</a:t>
            </a:r>
            <a:r>
              <a:rPr lang="en-US" sz="1400" b="1" spc="-65" dirty="0">
                <a:solidFill>
                  <a:srgbClr val="5F6872"/>
                </a:solidFill>
                <a:cs typeface="Verdana"/>
              </a:rPr>
              <a:t> </a:t>
            </a:r>
            <a:r>
              <a:rPr lang="en-US" sz="1400" b="1" spc="-65" dirty="0" err="1">
                <a:solidFill>
                  <a:srgbClr val="5F6872"/>
                </a:solidFill>
                <a:cs typeface="Verdana"/>
              </a:rPr>
              <a:t>năng</a:t>
            </a:r>
            <a:r>
              <a:rPr lang="en-US" sz="1400" b="1" spc="-65" dirty="0">
                <a:solidFill>
                  <a:srgbClr val="5F6872"/>
                </a:solidFill>
                <a:cs typeface="Verdana"/>
              </a:rPr>
              <a:t> </a:t>
            </a:r>
            <a:r>
              <a:rPr lang="en-US" sz="1400" b="1" spc="-65" dirty="0" err="1">
                <a:solidFill>
                  <a:srgbClr val="5F6872"/>
                </a:solidFill>
                <a:cs typeface="Verdana"/>
              </a:rPr>
              <a:t>vận</a:t>
            </a:r>
            <a:r>
              <a:rPr lang="en-US" sz="1400" b="1" spc="-65" dirty="0">
                <a:solidFill>
                  <a:srgbClr val="5F6872"/>
                </a:solidFill>
                <a:cs typeface="Verdana"/>
              </a:rPr>
              <a:t> </a:t>
            </a:r>
            <a:r>
              <a:rPr lang="en-US" sz="1400" b="1" spc="-65" dirty="0" err="1">
                <a:solidFill>
                  <a:srgbClr val="5F6872"/>
                </a:solidFill>
                <a:cs typeface="Verdana"/>
              </a:rPr>
              <a:t>động</a:t>
            </a:r>
            <a:r>
              <a:rPr lang="en-US" sz="1400" spc="-102" dirty="0">
                <a:solidFill>
                  <a:srgbClr val="FF0000"/>
                </a:solidFill>
                <a:cs typeface="Verdana"/>
              </a:rPr>
              <a:t>. </a:t>
            </a:r>
            <a:r>
              <a:rPr lang="en-US" sz="1400" spc="-51" dirty="0" err="1">
                <a:solidFill>
                  <a:srgbClr val="5F6872"/>
                </a:solidFill>
                <a:cs typeface="Verdana"/>
              </a:rPr>
              <a:t>Hình</a:t>
            </a:r>
            <a:r>
              <a:rPr lang="en-US" sz="1400" spc="-51" dirty="0">
                <a:solidFill>
                  <a:srgbClr val="5F6872"/>
                </a:solidFill>
                <a:cs typeface="Verdana"/>
              </a:rPr>
              <a:t> </a:t>
            </a:r>
            <a:r>
              <a:rPr lang="en-US" sz="1400" spc="-51" dirty="0" err="1">
                <a:solidFill>
                  <a:srgbClr val="5F6872"/>
                </a:solidFill>
                <a:cs typeface="Verdana"/>
              </a:rPr>
              <a:t>thành</a:t>
            </a:r>
            <a:r>
              <a:rPr lang="en-US" sz="1400" spc="-51" dirty="0">
                <a:solidFill>
                  <a:srgbClr val="5F6872"/>
                </a:solidFill>
                <a:cs typeface="Verdana"/>
              </a:rPr>
              <a:t> </a:t>
            </a:r>
            <a:r>
              <a:rPr lang="en-US" sz="1400" spc="-51" dirty="0" err="1">
                <a:solidFill>
                  <a:srgbClr val="5F6872"/>
                </a:solidFill>
                <a:cs typeface="Verdana"/>
              </a:rPr>
              <a:t>chất</a:t>
            </a:r>
            <a:r>
              <a:rPr lang="en-US" sz="1400" spc="-51" dirty="0">
                <a:solidFill>
                  <a:srgbClr val="5F6872"/>
                </a:solidFill>
                <a:cs typeface="Verdana"/>
              </a:rPr>
              <a:t> </a:t>
            </a:r>
            <a:r>
              <a:rPr lang="en-US" sz="1400" spc="-65" dirty="0" err="1">
                <a:solidFill>
                  <a:srgbClr val="5F6872"/>
                </a:solidFill>
                <a:cs typeface="Verdana"/>
              </a:rPr>
              <a:t>nền</a:t>
            </a:r>
            <a:r>
              <a:rPr lang="en-US" sz="1400" spc="-65" dirty="0">
                <a:solidFill>
                  <a:srgbClr val="5F6872"/>
                </a:solidFill>
                <a:cs typeface="Verdana"/>
              </a:rPr>
              <a:t> </a:t>
            </a:r>
            <a:r>
              <a:rPr lang="en-US" sz="1400" spc="-65" dirty="0" err="1">
                <a:solidFill>
                  <a:srgbClr val="5F6872"/>
                </a:solidFill>
                <a:cs typeface="Verdana"/>
              </a:rPr>
              <a:t>là</a:t>
            </a:r>
            <a:r>
              <a:rPr lang="en-US" sz="1400" spc="-65" dirty="0">
                <a:solidFill>
                  <a:srgbClr val="5F6872"/>
                </a:solidFill>
                <a:cs typeface="Verdana"/>
              </a:rPr>
              <a:t> </a:t>
            </a:r>
            <a:r>
              <a:rPr lang="en-US" sz="1400" spc="-65" dirty="0" err="1">
                <a:solidFill>
                  <a:srgbClr val="5F6872"/>
                </a:solidFill>
                <a:cs typeface="Verdana"/>
              </a:rPr>
              <a:t>bước</a:t>
            </a:r>
            <a:r>
              <a:rPr lang="en-US" sz="1400" spc="-65" dirty="0">
                <a:solidFill>
                  <a:srgbClr val="5F6872"/>
                </a:solidFill>
                <a:cs typeface="Verdana"/>
              </a:rPr>
              <a:t> </a:t>
            </a:r>
            <a:r>
              <a:rPr lang="en-US" sz="1400" spc="-65" dirty="0" err="1">
                <a:solidFill>
                  <a:srgbClr val="5F6872"/>
                </a:solidFill>
                <a:cs typeface="Verdana"/>
              </a:rPr>
              <a:t>quan</a:t>
            </a:r>
            <a:r>
              <a:rPr lang="en-US" sz="1400" spc="-65" dirty="0">
                <a:solidFill>
                  <a:srgbClr val="5F6872"/>
                </a:solidFill>
                <a:cs typeface="Verdana"/>
              </a:rPr>
              <a:t> </a:t>
            </a:r>
            <a:r>
              <a:rPr lang="en-US" sz="1400" spc="-65" dirty="0" err="1">
                <a:solidFill>
                  <a:srgbClr val="5F6872"/>
                </a:solidFill>
                <a:cs typeface="Verdana"/>
              </a:rPr>
              <a:t>trọng</a:t>
            </a:r>
            <a:r>
              <a:rPr lang="en-US" sz="1400" spc="-65" dirty="0">
                <a:solidFill>
                  <a:srgbClr val="5F6872"/>
                </a:solidFill>
                <a:cs typeface="Verdana"/>
              </a:rPr>
              <a:t> </a:t>
            </a:r>
            <a:r>
              <a:rPr lang="en-US" sz="1400" spc="-65" dirty="0" err="1">
                <a:solidFill>
                  <a:srgbClr val="5F6872"/>
                </a:solidFill>
                <a:cs typeface="Verdana"/>
              </a:rPr>
              <a:t>nhất</a:t>
            </a:r>
            <a:r>
              <a:rPr lang="en-US" sz="1400" spc="-65" dirty="0">
                <a:solidFill>
                  <a:srgbClr val="5F6872"/>
                </a:solidFill>
                <a:cs typeface="Verdana"/>
              </a:rPr>
              <a:t> </a:t>
            </a:r>
            <a:r>
              <a:rPr lang="en-US" sz="1400" spc="-65" dirty="0" err="1">
                <a:solidFill>
                  <a:srgbClr val="5F6872"/>
                </a:solidFill>
                <a:cs typeface="Verdana"/>
              </a:rPr>
              <a:t>trong</a:t>
            </a:r>
            <a:r>
              <a:rPr lang="en-US" sz="1400" spc="-65" dirty="0">
                <a:solidFill>
                  <a:srgbClr val="5F6872"/>
                </a:solidFill>
                <a:cs typeface="Verdana"/>
              </a:rPr>
              <a:t> </a:t>
            </a:r>
            <a:r>
              <a:rPr lang="en-US" sz="1400" spc="-65" dirty="0" err="1">
                <a:solidFill>
                  <a:srgbClr val="5F6872"/>
                </a:solidFill>
                <a:cs typeface="Verdana"/>
              </a:rPr>
              <a:t>việc</a:t>
            </a:r>
            <a:r>
              <a:rPr lang="en-US" sz="1400" spc="-65" dirty="0">
                <a:solidFill>
                  <a:srgbClr val="5F6872"/>
                </a:solidFill>
                <a:cs typeface="Verdana"/>
              </a:rPr>
              <a:t> </a:t>
            </a:r>
            <a:r>
              <a:rPr lang="en-US" sz="1400" spc="-65" dirty="0" err="1">
                <a:solidFill>
                  <a:srgbClr val="5F6872"/>
                </a:solidFill>
                <a:cs typeface="Verdana"/>
              </a:rPr>
              <a:t>hình</a:t>
            </a:r>
            <a:r>
              <a:rPr lang="en-US" sz="1400" spc="-65" dirty="0">
                <a:solidFill>
                  <a:srgbClr val="5F6872"/>
                </a:solidFill>
                <a:cs typeface="Verdana"/>
              </a:rPr>
              <a:t> </a:t>
            </a:r>
            <a:r>
              <a:rPr lang="en-US" sz="1400" spc="-65" dirty="0" err="1">
                <a:solidFill>
                  <a:srgbClr val="5F6872"/>
                </a:solidFill>
                <a:cs typeface="Verdana"/>
              </a:rPr>
              <a:t>thành</a:t>
            </a:r>
            <a:r>
              <a:rPr lang="en-US" sz="1400" spc="-65" dirty="0">
                <a:solidFill>
                  <a:srgbClr val="5F6872"/>
                </a:solidFill>
                <a:cs typeface="Verdana"/>
              </a:rPr>
              <a:t> </a:t>
            </a:r>
            <a:r>
              <a:rPr lang="en-US" sz="1400" spc="-65" dirty="0" err="1">
                <a:solidFill>
                  <a:srgbClr val="5F6872"/>
                </a:solidFill>
                <a:cs typeface="Verdana"/>
              </a:rPr>
              <a:t>sợi</a:t>
            </a:r>
            <a:r>
              <a:rPr lang="en-US" sz="1400" spc="-65" dirty="0">
                <a:solidFill>
                  <a:srgbClr val="5F6872"/>
                </a:solidFill>
                <a:cs typeface="Verdana"/>
              </a:rPr>
              <a:t> collagen. </a:t>
            </a:r>
            <a:r>
              <a:rPr lang="en-US" sz="1400" spc="-51" dirty="0" err="1">
                <a:solidFill>
                  <a:srgbClr val="5F6872"/>
                </a:solidFill>
                <a:cs typeface="Verdana"/>
              </a:rPr>
              <a:t>Trọng</a:t>
            </a:r>
            <a:r>
              <a:rPr lang="en-US" sz="1400" spc="-51" dirty="0">
                <a:solidFill>
                  <a:srgbClr val="5F6872"/>
                </a:solidFill>
                <a:cs typeface="Verdana"/>
              </a:rPr>
              <a:t> </a:t>
            </a:r>
            <a:r>
              <a:rPr lang="en-US" sz="1400" spc="-51" dirty="0" err="1">
                <a:solidFill>
                  <a:srgbClr val="5F6872"/>
                </a:solidFill>
                <a:cs typeface="Verdana"/>
              </a:rPr>
              <a:t>tâm</a:t>
            </a:r>
            <a:r>
              <a:rPr lang="en-US" sz="1400" spc="-51" dirty="0">
                <a:solidFill>
                  <a:srgbClr val="5F6872"/>
                </a:solidFill>
                <a:cs typeface="Verdana"/>
              </a:rPr>
              <a:t> </a:t>
            </a:r>
            <a:r>
              <a:rPr lang="en-US" sz="1400" spc="-51" dirty="0" err="1">
                <a:solidFill>
                  <a:srgbClr val="5F6872"/>
                </a:solidFill>
                <a:cs typeface="Verdana"/>
              </a:rPr>
              <a:t>của</a:t>
            </a:r>
            <a:r>
              <a:rPr lang="en-US" sz="1400" spc="-51" dirty="0">
                <a:solidFill>
                  <a:srgbClr val="5F6872"/>
                </a:solidFill>
                <a:cs typeface="Verdana"/>
              </a:rPr>
              <a:t> </a:t>
            </a:r>
            <a:r>
              <a:rPr lang="en-US" sz="1400" spc="-51" dirty="0" err="1">
                <a:solidFill>
                  <a:srgbClr val="5F6872"/>
                </a:solidFill>
                <a:cs typeface="Verdana"/>
              </a:rPr>
              <a:t>giai</a:t>
            </a:r>
            <a:r>
              <a:rPr lang="en-US" sz="1400" spc="-51" dirty="0">
                <a:solidFill>
                  <a:srgbClr val="5F6872"/>
                </a:solidFill>
                <a:cs typeface="Verdana"/>
              </a:rPr>
              <a:t> </a:t>
            </a:r>
            <a:r>
              <a:rPr lang="en-US" sz="1400" spc="-51" dirty="0" err="1">
                <a:solidFill>
                  <a:srgbClr val="5F6872"/>
                </a:solidFill>
                <a:cs typeface="Verdana"/>
              </a:rPr>
              <a:t>đoạn</a:t>
            </a:r>
            <a:r>
              <a:rPr lang="en-US" sz="1400" spc="-51" dirty="0">
                <a:solidFill>
                  <a:srgbClr val="5F6872"/>
                </a:solidFill>
                <a:cs typeface="Verdana"/>
              </a:rPr>
              <a:t> </a:t>
            </a:r>
            <a:r>
              <a:rPr lang="en-US" sz="1400" spc="-51" dirty="0" err="1">
                <a:solidFill>
                  <a:srgbClr val="5F6872"/>
                </a:solidFill>
                <a:cs typeface="Verdana"/>
              </a:rPr>
              <a:t>thứ</a:t>
            </a:r>
            <a:r>
              <a:rPr lang="en-US" sz="1400" spc="-51" dirty="0">
                <a:solidFill>
                  <a:srgbClr val="5F6872"/>
                </a:solidFill>
                <a:cs typeface="Verdana"/>
              </a:rPr>
              <a:t> </a:t>
            </a:r>
            <a:r>
              <a:rPr lang="en-US" sz="1400" spc="-51" dirty="0" err="1">
                <a:solidFill>
                  <a:srgbClr val="5F6872"/>
                </a:solidFill>
                <a:cs typeface="Verdana"/>
              </a:rPr>
              <a:t>ba</a:t>
            </a:r>
            <a:r>
              <a:rPr lang="en-US" sz="1400" spc="-65" dirty="0">
                <a:solidFill>
                  <a:srgbClr val="5F6872"/>
                </a:solidFill>
                <a:cs typeface="Verdana"/>
              </a:rPr>
              <a:t> </a:t>
            </a:r>
            <a:r>
              <a:rPr lang="en-US" sz="1400" spc="-65" dirty="0" err="1">
                <a:solidFill>
                  <a:srgbClr val="5F6872"/>
                </a:solidFill>
                <a:cs typeface="Verdana"/>
              </a:rPr>
              <a:t>là</a:t>
            </a:r>
            <a:r>
              <a:rPr lang="en-US" sz="1400" spc="-65" dirty="0">
                <a:solidFill>
                  <a:srgbClr val="5F6872"/>
                </a:solidFill>
                <a:cs typeface="Verdana"/>
              </a:rPr>
              <a:t> </a:t>
            </a:r>
            <a:r>
              <a:rPr lang="en-US" sz="1400" b="1" spc="-92" dirty="0" err="1">
                <a:solidFill>
                  <a:srgbClr val="5F6872"/>
                </a:solidFill>
                <a:cs typeface="Verdana"/>
              </a:rPr>
              <a:t>phục</a:t>
            </a:r>
            <a:r>
              <a:rPr lang="en-US" sz="1400" b="1" spc="-92" dirty="0">
                <a:solidFill>
                  <a:srgbClr val="5F6872"/>
                </a:solidFill>
                <a:cs typeface="Verdana"/>
              </a:rPr>
              <a:t> </a:t>
            </a:r>
            <a:r>
              <a:rPr lang="en-US" sz="1400" b="1" spc="-92" dirty="0" err="1">
                <a:solidFill>
                  <a:srgbClr val="5F6872"/>
                </a:solidFill>
                <a:cs typeface="Verdana"/>
              </a:rPr>
              <a:t>hồi</a:t>
            </a:r>
            <a:r>
              <a:rPr lang="en-US" sz="1400" b="1" spc="-92" dirty="0">
                <a:solidFill>
                  <a:srgbClr val="5F6872"/>
                </a:solidFill>
                <a:cs typeface="Verdana"/>
              </a:rPr>
              <a:t> </a:t>
            </a:r>
            <a:r>
              <a:rPr lang="en-US" sz="1400" b="1" spc="-92" dirty="0" err="1">
                <a:solidFill>
                  <a:srgbClr val="5F6872"/>
                </a:solidFill>
                <a:cs typeface="Verdana"/>
              </a:rPr>
              <a:t>hoạt</a:t>
            </a:r>
            <a:r>
              <a:rPr lang="en-US" sz="1400" b="1" spc="-92" dirty="0">
                <a:solidFill>
                  <a:srgbClr val="5F6872"/>
                </a:solidFill>
                <a:cs typeface="Verdana"/>
              </a:rPr>
              <a:t> </a:t>
            </a:r>
            <a:r>
              <a:rPr lang="en-US" sz="1400" b="1" spc="-92" dirty="0" err="1">
                <a:solidFill>
                  <a:srgbClr val="5F6872"/>
                </a:solidFill>
                <a:cs typeface="Verdana"/>
              </a:rPr>
              <a:t>động</a:t>
            </a:r>
            <a:r>
              <a:rPr sz="1400" spc="-102" dirty="0">
                <a:solidFill>
                  <a:srgbClr val="5F6872"/>
                </a:solidFill>
                <a:cs typeface="Verdana"/>
              </a:rPr>
              <a:t>,</a:t>
            </a:r>
            <a:r>
              <a:rPr sz="1400" spc="-116" dirty="0">
                <a:solidFill>
                  <a:srgbClr val="5F6872"/>
                </a:solidFill>
                <a:cs typeface="Verdana"/>
              </a:rPr>
              <a:t> </a:t>
            </a:r>
            <a:r>
              <a:rPr lang="en-US" sz="1400" spc="-38" dirty="0" err="1">
                <a:solidFill>
                  <a:srgbClr val="5F6872"/>
                </a:solidFill>
                <a:cs typeface="Verdana"/>
              </a:rPr>
              <a:t>là</a:t>
            </a:r>
            <a:r>
              <a:rPr lang="en-US" sz="1400" spc="-38" dirty="0">
                <a:solidFill>
                  <a:srgbClr val="5F6872"/>
                </a:solidFill>
                <a:cs typeface="Verdana"/>
              </a:rPr>
              <a:t> </a:t>
            </a:r>
            <a:r>
              <a:rPr lang="en-US" sz="1400" spc="-38" dirty="0" err="1">
                <a:solidFill>
                  <a:srgbClr val="5F6872"/>
                </a:solidFill>
                <a:cs typeface="Verdana"/>
              </a:rPr>
              <a:t>sự</a:t>
            </a:r>
            <a:r>
              <a:rPr lang="en-US" sz="1400" spc="-38" dirty="0">
                <a:solidFill>
                  <a:srgbClr val="5F6872"/>
                </a:solidFill>
                <a:cs typeface="Verdana"/>
              </a:rPr>
              <a:t> </a:t>
            </a:r>
            <a:r>
              <a:rPr lang="en-US" sz="1400" spc="-38" dirty="0" err="1">
                <a:solidFill>
                  <a:srgbClr val="5F6872"/>
                </a:solidFill>
                <a:cs typeface="Verdana"/>
              </a:rPr>
              <a:t>phát</a:t>
            </a:r>
            <a:r>
              <a:rPr lang="en-US" sz="1400" spc="-38" dirty="0">
                <a:solidFill>
                  <a:srgbClr val="5F6872"/>
                </a:solidFill>
                <a:cs typeface="Verdana"/>
              </a:rPr>
              <a:t> </a:t>
            </a:r>
            <a:r>
              <a:rPr lang="en-US" sz="1400" spc="-38" dirty="0" err="1">
                <a:solidFill>
                  <a:srgbClr val="5F6872"/>
                </a:solidFill>
                <a:cs typeface="Verdana"/>
              </a:rPr>
              <a:t>triển</a:t>
            </a:r>
            <a:r>
              <a:rPr lang="en-US" sz="1400" spc="-38" dirty="0">
                <a:solidFill>
                  <a:srgbClr val="5F6872"/>
                </a:solidFill>
                <a:cs typeface="Verdana"/>
              </a:rPr>
              <a:t> </a:t>
            </a:r>
            <a:r>
              <a:rPr lang="en-US" sz="1400" spc="-38" dirty="0" err="1">
                <a:solidFill>
                  <a:srgbClr val="5F6872"/>
                </a:solidFill>
                <a:cs typeface="Verdana"/>
              </a:rPr>
              <a:t>và</a:t>
            </a:r>
            <a:r>
              <a:rPr lang="en-US" sz="1400" spc="-38" dirty="0">
                <a:solidFill>
                  <a:srgbClr val="5F6872"/>
                </a:solidFill>
                <a:cs typeface="Verdana"/>
              </a:rPr>
              <a:t> </a:t>
            </a:r>
            <a:r>
              <a:rPr lang="en-US" sz="1400" spc="-38" dirty="0" err="1">
                <a:solidFill>
                  <a:srgbClr val="5F6872"/>
                </a:solidFill>
                <a:cs typeface="Verdana"/>
              </a:rPr>
              <a:t>thích</a:t>
            </a:r>
            <a:r>
              <a:rPr lang="en-US" sz="1400" spc="-38" dirty="0">
                <a:solidFill>
                  <a:srgbClr val="5F6872"/>
                </a:solidFill>
                <a:cs typeface="Verdana"/>
              </a:rPr>
              <a:t> </a:t>
            </a:r>
            <a:r>
              <a:rPr lang="en-US" sz="1400" spc="-38" dirty="0" err="1">
                <a:solidFill>
                  <a:srgbClr val="5F6872"/>
                </a:solidFill>
                <a:cs typeface="Verdana"/>
              </a:rPr>
              <a:t>nghi</a:t>
            </a:r>
            <a:r>
              <a:rPr lang="en-US" sz="1400" spc="-38" dirty="0">
                <a:solidFill>
                  <a:srgbClr val="5F6872"/>
                </a:solidFill>
                <a:cs typeface="Verdana"/>
              </a:rPr>
              <a:t> </a:t>
            </a:r>
            <a:r>
              <a:rPr lang="en-US" sz="1400" spc="-38" dirty="0" err="1">
                <a:solidFill>
                  <a:srgbClr val="5F6872"/>
                </a:solidFill>
                <a:cs typeface="Verdana"/>
              </a:rPr>
              <a:t>của</a:t>
            </a:r>
            <a:r>
              <a:rPr lang="en-US" sz="1400" spc="-38" dirty="0">
                <a:solidFill>
                  <a:srgbClr val="5F6872"/>
                </a:solidFill>
                <a:cs typeface="Verdana"/>
              </a:rPr>
              <a:t> </a:t>
            </a:r>
            <a:r>
              <a:rPr lang="en-US" sz="1400" spc="-38" dirty="0" err="1">
                <a:solidFill>
                  <a:srgbClr val="5F6872"/>
                </a:solidFill>
                <a:cs typeface="Verdana"/>
              </a:rPr>
              <a:t>mô</a:t>
            </a:r>
            <a:r>
              <a:rPr lang="en-US" sz="1400" spc="-38" dirty="0">
                <a:solidFill>
                  <a:srgbClr val="5F6872"/>
                </a:solidFill>
                <a:cs typeface="Verdana"/>
              </a:rPr>
              <a:t> </a:t>
            </a:r>
            <a:r>
              <a:rPr lang="en-US" sz="1400" spc="-38" dirty="0" err="1">
                <a:solidFill>
                  <a:srgbClr val="5F6872"/>
                </a:solidFill>
                <a:cs typeface="Verdana"/>
              </a:rPr>
              <a:t>tái</a:t>
            </a:r>
            <a:r>
              <a:rPr lang="en-US" sz="1400" spc="-38" dirty="0">
                <a:solidFill>
                  <a:srgbClr val="5F6872"/>
                </a:solidFill>
                <a:cs typeface="Verdana"/>
              </a:rPr>
              <a:t> </a:t>
            </a:r>
            <a:r>
              <a:rPr lang="en-US" sz="1400" spc="-38" dirty="0" err="1">
                <a:solidFill>
                  <a:srgbClr val="5F6872"/>
                </a:solidFill>
                <a:cs typeface="Verdana"/>
              </a:rPr>
              <a:t>sinh</a:t>
            </a:r>
            <a:r>
              <a:rPr sz="1400" spc="-51" dirty="0">
                <a:solidFill>
                  <a:srgbClr val="5F6872"/>
                </a:solidFill>
                <a:cs typeface="Verdana"/>
              </a:rPr>
              <a:t>.</a:t>
            </a:r>
            <a:endParaRPr sz="1400" dirty="0">
              <a:cs typeface="Verdana"/>
            </a:endParaRPr>
          </a:p>
          <a:p>
            <a:pPr marL="8637" marR="3455" algn="just">
              <a:lnSpc>
                <a:spcPct val="115399"/>
              </a:lnSpc>
            </a:pPr>
            <a:r>
              <a:rPr lang="en-US" sz="1400" spc="-51" dirty="0" err="1">
                <a:solidFill>
                  <a:srgbClr val="5F6872"/>
                </a:solidFill>
                <a:cs typeface="Verdana"/>
              </a:rPr>
              <a:t>Các</a:t>
            </a:r>
            <a:r>
              <a:rPr lang="en-US" sz="1400" spc="-51" dirty="0">
                <a:solidFill>
                  <a:srgbClr val="5F6872"/>
                </a:solidFill>
                <a:cs typeface="Verdana"/>
              </a:rPr>
              <a:t> </a:t>
            </a:r>
            <a:r>
              <a:rPr lang="en-US" sz="1400" spc="-51" dirty="0" err="1">
                <a:solidFill>
                  <a:srgbClr val="5F6872"/>
                </a:solidFill>
                <a:cs typeface="Verdana"/>
              </a:rPr>
              <a:t>quy</a:t>
            </a:r>
            <a:r>
              <a:rPr lang="en-US" sz="1400" spc="-51" dirty="0">
                <a:solidFill>
                  <a:srgbClr val="5F6872"/>
                </a:solidFill>
                <a:cs typeface="Verdana"/>
              </a:rPr>
              <a:t> trình </a:t>
            </a:r>
            <a:r>
              <a:rPr lang="en-US" sz="1400" spc="-51" dirty="0" err="1">
                <a:solidFill>
                  <a:srgbClr val="5F6872"/>
                </a:solidFill>
                <a:cs typeface="Verdana"/>
              </a:rPr>
              <a:t>quan</a:t>
            </a:r>
            <a:r>
              <a:rPr lang="en-US" sz="1400" spc="-51" dirty="0">
                <a:solidFill>
                  <a:srgbClr val="5F6872"/>
                </a:solidFill>
                <a:cs typeface="Verdana"/>
              </a:rPr>
              <a:t> </a:t>
            </a:r>
            <a:r>
              <a:rPr lang="en-US" sz="1400" spc="-51" dirty="0" err="1">
                <a:solidFill>
                  <a:srgbClr val="5F6872"/>
                </a:solidFill>
                <a:cs typeface="Verdana"/>
              </a:rPr>
              <a:t>trọng</a:t>
            </a:r>
            <a:r>
              <a:rPr lang="en-US" sz="1400" spc="-51" dirty="0">
                <a:solidFill>
                  <a:srgbClr val="5F6872"/>
                </a:solidFill>
                <a:cs typeface="Verdana"/>
              </a:rPr>
              <a:t> </a:t>
            </a:r>
            <a:r>
              <a:rPr lang="en-US" sz="1400" spc="-51" dirty="0" err="1">
                <a:solidFill>
                  <a:srgbClr val="5F6872"/>
                </a:solidFill>
                <a:cs typeface="Verdana"/>
              </a:rPr>
              <a:t>trong</a:t>
            </a:r>
            <a:r>
              <a:rPr lang="en-US" sz="1400" spc="-51" dirty="0">
                <a:solidFill>
                  <a:srgbClr val="5F6872"/>
                </a:solidFill>
                <a:cs typeface="Verdana"/>
              </a:rPr>
              <a:t> </a:t>
            </a:r>
            <a:r>
              <a:rPr lang="en-US" sz="1400" spc="-51" dirty="0" err="1">
                <a:solidFill>
                  <a:srgbClr val="5F6872"/>
                </a:solidFill>
                <a:cs typeface="Verdana"/>
              </a:rPr>
              <a:t>phục</a:t>
            </a:r>
            <a:r>
              <a:rPr lang="en-US" sz="1400" spc="-51" dirty="0">
                <a:solidFill>
                  <a:srgbClr val="5F6872"/>
                </a:solidFill>
                <a:cs typeface="Verdana"/>
              </a:rPr>
              <a:t> </a:t>
            </a:r>
            <a:r>
              <a:rPr lang="en-US" sz="1400" spc="-51" dirty="0" err="1">
                <a:solidFill>
                  <a:srgbClr val="5F6872"/>
                </a:solidFill>
                <a:cs typeface="Verdana"/>
              </a:rPr>
              <a:t>hồi</a:t>
            </a:r>
            <a:r>
              <a:rPr lang="en-US" sz="1400" spc="-51" dirty="0">
                <a:solidFill>
                  <a:srgbClr val="5F6872"/>
                </a:solidFill>
                <a:cs typeface="Verdana"/>
              </a:rPr>
              <a:t> </a:t>
            </a:r>
            <a:r>
              <a:rPr lang="en-US" sz="1400" spc="-51" dirty="0" err="1">
                <a:solidFill>
                  <a:srgbClr val="5F6872"/>
                </a:solidFill>
                <a:cs typeface="Verdana"/>
              </a:rPr>
              <a:t>chức</a:t>
            </a:r>
            <a:r>
              <a:rPr lang="en-US" sz="1400" spc="-51" dirty="0">
                <a:solidFill>
                  <a:srgbClr val="5F6872"/>
                </a:solidFill>
                <a:cs typeface="Verdana"/>
              </a:rPr>
              <a:t> </a:t>
            </a:r>
            <a:r>
              <a:rPr lang="en-US" sz="1400" spc="-51" dirty="0" err="1">
                <a:solidFill>
                  <a:srgbClr val="5F6872"/>
                </a:solidFill>
                <a:cs typeface="Verdana"/>
              </a:rPr>
              <a:t>năng</a:t>
            </a:r>
            <a:r>
              <a:rPr lang="en-US" sz="1400" spc="-47" dirty="0">
                <a:solidFill>
                  <a:srgbClr val="5F6872"/>
                </a:solidFill>
                <a:cs typeface="Verdana"/>
              </a:rPr>
              <a:t> </a:t>
            </a:r>
            <a:r>
              <a:rPr lang="en-US" sz="1400" spc="-47" dirty="0" err="1">
                <a:solidFill>
                  <a:srgbClr val="5F6872"/>
                </a:solidFill>
                <a:cs typeface="Verdana"/>
              </a:rPr>
              <a:t>gồm</a:t>
            </a:r>
            <a:r>
              <a:rPr sz="1400" spc="-47" dirty="0">
                <a:solidFill>
                  <a:srgbClr val="5F6872"/>
                </a:solidFill>
                <a:cs typeface="Verdana"/>
              </a:rPr>
              <a:t> </a:t>
            </a:r>
            <a:r>
              <a:rPr lang="en-US" sz="1400" spc="-51" dirty="0" err="1">
                <a:solidFill>
                  <a:srgbClr val="5F6872"/>
                </a:solidFill>
                <a:cs typeface="Verdana"/>
              </a:rPr>
              <a:t>khả</a:t>
            </a:r>
            <a:r>
              <a:rPr lang="en-US" sz="1400" spc="-51" dirty="0">
                <a:solidFill>
                  <a:srgbClr val="5F6872"/>
                </a:solidFill>
                <a:cs typeface="Verdana"/>
              </a:rPr>
              <a:t> </a:t>
            </a:r>
            <a:r>
              <a:rPr lang="en-US" sz="1400" spc="-51" dirty="0" err="1">
                <a:solidFill>
                  <a:srgbClr val="5F6872"/>
                </a:solidFill>
                <a:cs typeface="Verdana"/>
              </a:rPr>
              <a:t>năng</a:t>
            </a:r>
            <a:r>
              <a:rPr lang="en-US" sz="1400" spc="-51" dirty="0">
                <a:solidFill>
                  <a:srgbClr val="5F6872"/>
                </a:solidFill>
                <a:cs typeface="Verdana"/>
              </a:rPr>
              <a:t> </a:t>
            </a:r>
            <a:r>
              <a:rPr lang="en-US" sz="1400" spc="-51" dirty="0" err="1">
                <a:solidFill>
                  <a:srgbClr val="5F6872"/>
                </a:solidFill>
                <a:cs typeface="Verdana"/>
              </a:rPr>
              <a:t>chịu</a:t>
            </a:r>
            <a:r>
              <a:rPr lang="en-US" sz="1400" spc="-51" dirty="0">
                <a:solidFill>
                  <a:srgbClr val="5F6872"/>
                </a:solidFill>
                <a:cs typeface="Verdana"/>
              </a:rPr>
              <a:t> </a:t>
            </a:r>
            <a:r>
              <a:rPr lang="en-US" sz="1400" spc="-51" dirty="0" err="1">
                <a:solidFill>
                  <a:srgbClr val="5F6872"/>
                </a:solidFill>
                <a:cs typeface="Verdana"/>
              </a:rPr>
              <a:t>sức</a:t>
            </a:r>
            <a:r>
              <a:rPr lang="en-US" sz="1400" spc="-51" dirty="0">
                <a:solidFill>
                  <a:srgbClr val="5F6872"/>
                </a:solidFill>
                <a:cs typeface="Verdana"/>
              </a:rPr>
              <a:t> </a:t>
            </a:r>
            <a:r>
              <a:rPr lang="en-US" sz="1400" spc="-51" dirty="0" err="1">
                <a:solidFill>
                  <a:srgbClr val="5F6872"/>
                </a:solidFill>
                <a:cs typeface="Verdana"/>
              </a:rPr>
              <a:t>nặng</a:t>
            </a:r>
            <a:r>
              <a:rPr lang="en-US" sz="1400" spc="-51" dirty="0">
                <a:solidFill>
                  <a:srgbClr val="5F6872"/>
                </a:solidFill>
                <a:cs typeface="Verdana"/>
              </a:rPr>
              <a:t> </a:t>
            </a:r>
            <a:r>
              <a:rPr sz="1400" spc="-95" dirty="0">
                <a:solidFill>
                  <a:srgbClr val="5F6872"/>
                </a:solidFill>
                <a:cs typeface="Verdana"/>
              </a:rPr>
              <a:t>(WB),  </a:t>
            </a:r>
            <a:r>
              <a:rPr lang="en-US" sz="1400" spc="-55" dirty="0" err="1">
                <a:solidFill>
                  <a:srgbClr val="5F6872"/>
                </a:solidFill>
                <a:cs typeface="Verdana"/>
              </a:rPr>
              <a:t>dải</a:t>
            </a:r>
            <a:r>
              <a:rPr lang="en-US" sz="1400" spc="-55" dirty="0">
                <a:solidFill>
                  <a:srgbClr val="5F6872"/>
                </a:solidFill>
                <a:cs typeface="Verdana"/>
              </a:rPr>
              <a:t> </a:t>
            </a:r>
            <a:r>
              <a:rPr lang="en-US" sz="1400" spc="-55" dirty="0" err="1">
                <a:solidFill>
                  <a:srgbClr val="5F6872"/>
                </a:solidFill>
                <a:cs typeface="Verdana"/>
              </a:rPr>
              <a:t>vận</a:t>
            </a:r>
            <a:r>
              <a:rPr lang="en-US" sz="1400" spc="-55" dirty="0">
                <a:solidFill>
                  <a:srgbClr val="5F6872"/>
                </a:solidFill>
                <a:cs typeface="Verdana"/>
              </a:rPr>
              <a:t> </a:t>
            </a:r>
            <a:r>
              <a:rPr lang="en-US" sz="1400" spc="-55" dirty="0" err="1">
                <a:solidFill>
                  <a:srgbClr val="5F6872"/>
                </a:solidFill>
                <a:cs typeface="Verdana"/>
              </a:rPr>
              <a:t>động</a:t>
            </a:r>
            <a:r>
              <a:rPr sz="1400" spc="-119" dirty="0">
                <a:solidFill>
                  <a:srgbClr val="5F6872"/>
                </a:solidFill>
                <a:cs typeface="Verdana"/>
              </a:rPr>
              <a:t> </a:t>
            </a:r>
            <a:r>
              <a:rPr sz="1400" spc="-77" dirty="0">
                <a:solidFill>
                  <a:srgbClr val="5F6872"/>
                </a:solidFill>
                <a:cs typeface="Verdana"/>
              </a:rPr>
              <a:t>(ROM)</a:t>
            </a:r>
            <a:r>
              <a:rPr sz="1400" spc="-119" dirty="0">
                <a:solidFill>
                  <a:srgbClr val="5F6872"/>
                </a:solidFill>
                <a:cs typeface="Verdana"/>
              </a:rPr>
              <a:t> </a:t>
            </a:r>
            <a:r>
              <a:rPr lang="en-US" sz="1400" spc="-62" dirty="0" err="1">
                <a:solidFill>
                  <a:srgbClr val="5F6872"/>
                </a:solidFill>
                <a:cs typeface="Verdana"/>
              </a:rPr>
              <a:t>và</a:t>
            </a:r>
            <a:r>
              <a:rPr lang="en-US" sz="1400" spc="-62" dirty="0">
                <a:solidFill>
                  <a:srgbClr val="5F6872"/>
                </a:solidFill>
                <a:cs typeface="Verdana"/>
              </a:rPr>
              <a:t> </a:t>
            </a:r>
            <a:r>
              <a:rPr lang="en-US" sz="1400" spc="-62" dirty="0" err="1">
                <a:solidFill>
                  <a:srgbClr val="5F6872"/>
                </a:solidFill>
                <a:cs typeface="Verdana"/>
              </a:rPr>
              <a:t>rèn</a:t>
            </a:r>
            <a:r>
              <a:rPr lang="en-US" sz="1400" spc="-62" dirty="0">
                <a:solidFill>
                  <a:srgbClr val="5F6872"/>
                </a:solidFill>
                <a:cs typeface="Verdana"/>
              </a:rPr>
              <a:t> </a:t>
            </a:r>
            <a:r>
              <a:rPr lang="en-US" sz="1400" spc="-62" dirty="0" err="1">
                <a:solidFill>
                  <a:srgbClr val="5F6872"/>
                </a:solidFill>
                <a:cs typeface="Verdana"/>
              </a:rPr>
              <a:t>luyện</a:t>
            </a:r>
            <a:r>
              <a:rPr lang="en-US" sz="1400" spc="-62" dirty="0">
                <a:solidFill>
                  <a:srgbClr val="5F6872"/>
                </a:solidFill>
                <a:cs typeface="Verdana"/>
              </a:rPr>
              <a:t> </a:t>
            </a:r>
            <a:r>
              <a:rPr lang="en-US" sz="1400" spc="-62" dirty="0" err="1">
                <a:solidFill>
                  <a:srgbClr val="5F6872"/>
                </a:solidFill>
                <a:cs typeface="Verdana"/>
              </a:rPr>
              <a:t>thần</a:t>
            </a:r>
            <a:r>
              <a:rPr lang="en-US" sz="1400" spc="-62" dirty="0">
                <a:solidFill>
                  <a:srgbClr val="5F6872"/>
                </a:solidFill>
                <a:cs typeface="Verdana"/>
              </a:rPr>
              <a:t> </a:t>
            </a:r>
            <a:r>
              <a:rPr lang="en-US" sz="1400" spc="-62" dirty="0" err="1">
                <a:solidFill>
                  <a:srgbClr val="5F6872"/>
                </a:solidFill>
                <a:cs typeface="Verdana"/>
              </a:rPr>
              <a:t>kinh</a:t>
            </a:r>
            <a:r>
              <a:rPr lang="en-US" sz="1400" spc="-62" dirty="0">
                <a:solidFill>
                  <a:srgbClr val="5F6872"/>
                </a:solidFill>
                <a:cs typeface="Verdana"/>
              </a:rPr>
              <a:t> </a:t>
            </a:r>
            <a:r>
              <a:rPr lang="en-US" sz="1400" spc="-62" dirty="0" err="1">
                <a:solidFill>
                  <a:srgbClr val="5F6872"/>
                </a:solidFill>
                <a:cs typeface="Verdana"/>
              </a:rPr>
              <a:t>cơ</a:t>
            </a:r>
            <a:r>
              <a:rPr lang="en-US" sz="1400" spc="-62" dirty="0">
                <a:solidFill>
                  <a:srgbClr val="5F6872"/>
                </a:solidFill>
                <a:cs typeface="Verdana"/>
              </a:rPr>
              <a:t>,</a:t>
            </a:r>
            <a:r>
              <a:rPr sz="1400" spc="-139" dirty="0">
                <a:solidFill>
                  <a:srgbClr val="5F6872"/>
                </a:solidFill>
                <a:cs typeface="Verdana"/>
              </a:rPr>
              <a:t> </a:t>
            </a:r>
            <a:r>
              <a:rPr lang="en-US" sz="1400" spc="-58" dirty="0">
                <a:solidFill>
                  <a:srgbClr val="5F6872"/>
                </a:solidFill>
                <a:cs typeface="Verdana"/>
              </a:rPr>
              <a:t>được </a:t>
            </a:r>
            <a:r>
              <a:rPr lang="en-US" sz="1400" spc="-58" dirty="0" err="1">
                <a:solidFill>
                  <a:srgbClr val="5F6872"/>
                </a:solidFill>
                <a:cs typeface="Verdana"/>
              </a:rPr>
              <a:t>điều</a:t>
            </a:r>
            <a:r>
              <a:rPr lang="en-US" sz="1400" spc="-58" dirty="0">
                <a:solidFill>
                  <a:srgbClr val="5F6872"/>
                </a:solidFill>
                <a:cs typeface="Verdana"/>
              </a:rPr>
              <a:t> </a:t>
            </a:r>
            <a:r>
              <a:rPr lang="en-US" sz="1400" spc="-58" dirty="0" err="1">
                <a:solidFill>
                  <a:srgbClr val="5F6872"/>
                </a:solidFill>
                <a:cs typeface="Verdana"/>
              </a:rPr>
              <a:t>chỉnh</a:t>
            </a:r>
            <a:r>
              <a:rPr lang="en-US" sz="1400" spc="-58" dirty="0">
                <a:solidFill>
                  <a:srgbClr val="5F6872"/>
                </a:solidFill>
                <a:cs typeface="Verdana"/>
              </a:rPr>
              <a:t> </a:t>
            </a:r>
            <a:r>
              <a:rPr lang="en-US" sz="1400" spc="-58" dirty="0" err="1">
                <a:solidFill>
                  <a:srgbClr val="5F6872"/>
                </a:solidFill>
                <a:cs typeface="Verdana"/>
              </a:rPr>
              <a:t>cho</a:t>
            </a:r>
            <a:r>
              <a:rPr lang="en-US" sz="1400" spc="-58" dirty="0">
                <a:solidFill>
                  <a:srgbClr val="5F6872"/>
                </a:solidFill>
                <a:cs typeface="Verdana"/>
              </a:rPr>
              <a:t> </a:t>
            </a:r>
            <a:r>
              <a:rPr lang="en-US" sz="1400" spc="-58" dirty="0" err="1">
                <a:solidFill>
                  <a:srgbClr val="5F6872"/>
                </a:solidFill>
                <a:cs typeface="Verdana"/>
              </a:rPr>
              <a:t>phù</a:t>
            </a:r>
            <a:r>
              <a:rPr lang="en-US" sz="1400" spc="-58" dirty="0">
                <a:solidFill>
                  <a:srgbClr val="5F6872"/>
                </a:solidFill>
                <a:cs typeface="Verdana"/>
              </a:rPr>
              <a:t> </a:t>
            </a:r>
            <a:r>
              <a:rPr lang="en-US" sz="1400" spc="-58" dirty="0" err="1">
                <a:solidFill>
                  <a:srgbClr val="5F6872"/>
                </a:solidFill>
                <a:cs typeface="Verdana"/>
              </a:rPr>
              <a:t>hợp</a:t>
            </a:r>
            <a:r>
              <a:rPr lang="en-US" sz="1400" spc="-58" dirty="0">
                <a:solidFill>
                  <a:srgbClr val="5F6872"/>
                </a:solidFill>
                <a:cs typeface="Verdana"/>
              </a:rPr>
              <a:t> </a:t>
            </a:r>
            <a:r>
              <a:rPr lang="en-US" sz="1400" spc="-58" dirty="0" err="1">
                <a:solidFill>
                  <a:srgbClr val="5F6872"/>
                </a:solidFill>
                <a:cs typeface="Verdana"/>
              </a:rPr>
              <a:t>với</a:t>
            </a:r>
            <a:r>
              <a:rPr lang="en-US" sz="1400" spc="-58" dirty="0">
                <a:solidFill>
                  <a:srgbClr val="5F6872"/>
                </a:solidFill>
                <a:cs typeface="Verdana"/>
              </a:rPr>
              <a:t> </a:t>
            </a:r>
            <a:r>
              <a:rPr lang="en-US" sz="1400" spc="-58" dirty="0" err="1">
                <a:solidFill>
                  <a:srgbClr val="5F6872"/>
                </a:solidFill>
                <a:cs typeface="Verdana"/>
              </a:rPr>
              <a:t>khả</a:t>
            </a:r>
            <a:r>
              <a:rPr lang="en-US" sz="1400" spc="-58" dirty="0">
                <a:solidFill>
                  <a:srgbClr val="5F6872"/>
                </a:solidFill>
                <a:cs typeface="Verdana"/>
              </a:rPr>
              <a:t> </a:t>
            </a:r>
            <a:r>
              <a:rPr lang="en-US" sz="1400" spc="-58" dirty="0" err="1">
                <a:solidFill>
                  <a:srgbClr val="5F6872"/>
                </a:solidFill>
                <a:cs typeface="Verdana"/>
              </a:rPr>
              <a:t>năng</a:t>
            </a:r>
            <a:r>
              <a:rPr lang="en-US" sz="1400" spc="-58" dirty="0">
                <a:solidFill>
                  <a:srgbClr val="5F6872"/>
                </a:solidFill>
                <a:cs typeface="Verdana"/>
              </a:rPr>
              <a:t> </a:t>
            </a:r>
            <a:r>
              <a:rPr lang="en-US" sz="1400" spc="-58" dirty="0" err="1">
                <a:solidFill>
                  <a:srgbClr val="5F6872"/>
                </a:solidFill>
                <a:cs typeface="Verdana"/>
              </a:rPr>
              <a:t>chịu</a:t>
            </a:r>
            <a:r>
              <a:rPr lang="en-US" sz="1400" spc="-58" dirty="0">
                <a:solidFill>
                  <a:srgbClr val="5F6872"/>
                </a:solidFill>
                <a:cs typeface="Verdana"/>
              </a:rPr>
              <a:t> </a:t>
            </a:r>
            <a:r>
              <a:rPr lang="en-US" sz="1400" spc="-58" dirty="0" err="1">
                <a:solidFill>
                  <a:srgbClr val="5F6872"/>
                </a:solidFill>
                <a:cs typeface="Verdana"/>
              </a:rPr>
              <a:t>tải</a:t>
            </a:r>
            <a:r>
              <a:rPr lang="en-US" sz="1400" spc="-58" dirty="0">
                <a:solidFill>
                  <a:srgbClr val="5F6872"/>
                </a:solidFill>
                <a:cs typeface="Verdana"/>
              </a:rPr>
              <a:t> </a:t>
            </a:r>
            <a:r>
              <a:rPr lang="en-US" sz="1400" spc="-58" dirty="0" err="1">
                <a:solidFill>
                  <a:srgbClr val="5F6872"/>
                </a:solidFill>
                <a:cs typeface="Verdana"/>
              </a:rPr>
              <a:t>của</a:t>
            </a:r>
            <a:r>
              <a:rPr lang="en-US" sz="1400" spc="-58" dirty="0">
                <a:solidFill>
                  <a:srgbClr val="5F6872"/>
                </a:solidFill>
                <a:cs typeface="Verdana"/>
              </a:rPr>
              <a:t> </a:t>
            </a:r>
            <a:r>
              <a:rPr lang="en-US" sz="1400" spc="-58" dirty="0" err="1">
                <a:solidFill>
                  <a:srgbClr val="5F6872"/>
                </a:solidFill>
                <a:cs typeface="Verdana"/>
              </a:rPr>
              <a:t>mô</a:t>
            </a:r>
            <a:r>
              <a:rPr lang="en-US" sz="1400" spc="-58" dirty="0">
                <a:solidFill>
                  <a:srgbClr val="5F6872"/>
                </a:solidFill>
                <a:cs typeface="Verdana"/>
              </a:rPr>
              <a:t> </a:t>
            </a:r>
            <a:r>
              <a:rPr lang="en-US" sz="1400" spc="-34" dirty="0" err="1">
                <a:solidFill>
                  <a:srgbClr val="5F6872"/>
                </a:solidFill>
                <a:cs typeface="Verdana"/>
              </a:rPr>
              <a:t>trong</a:t>
            </a:r>
            <a:r>
              <a:rPr lang="en-US" sz="1400" spc="-34" dirty="0">
                <a:solidFill>
                  <a:srgbClr val="5F6872"/>
                </a:solidFill>
                <a:cs typeface="Verdana"/>
              </a:rPr>
              <a:t> </a:t>
            </a:r>
            <a:r>
              <a:rPr lang="en-US" sz="1400" spc="-34" dirty="0" err="1">
                <a:solidFill>
                  <a:srgbClr val="5F6872"/>
                </a:solidFill>
                <a:cs typeface="Verdana"/>
              </a:rPr>
              <a:t>khi</a:t>
            </a:r>
            <a:r>
              <a:rPr lang="en-US" sz="1400" spc="-34" dirty="0">
                <a:solidFill>
                  <a:srgbClr val="5F6872"/>
                </a:solidFill>
                <a:cs typeface="Verdana"/>
              </a:rPr>
              <a:t> </a:t>
            </a:r>
            <a:r>
              <a:rPr lang="en-US" sz="1400" spc="-34" dirty="0" err="1">
                <a:solidFill>
                  <a:srgbClr val="5F6872"/>
                </a:solidFill>
                <a:cs typeface="Verdana"/>
              </a:rPr>
              <a:t>vẫn</a:t>
            </a:r>
            <a:r>
              <a:rPr lang="en-US" sz="1400" spc="-34" dirty="0">
                <a:solidFill>
                  <a:srgbClr val="5F6872"/>
                </a:solidFill>
                <a:cs typeface="Verdana"/>
              </a:rPr>
              <a:t> </a:t>
            </a:r>
            <a:r>
              <a:rPr lang="en-US" sz="1400" spc="-34" dirty="0" err="1">
                <a:solidFill>
                  <a:srgbClr val="5F6872"/>
                </a:solidFill>
                <a:cs typeface="Verdana"/>
              </a:rPr>
              <a:t>đảm</a:t>
            </a:r>
            <a:r>
              <a:rPr lang="en-US" sz="1400" spc="-34" dirty="0">
                <a:solidFill>
                  <a:srgbClr val="5F6872"/>
                </a:solidFill>
                <a:cs typeface="Verdana"/>
              </a:rPr>
              <a:t> </a:t>
            </a:r>
            <a:r>
              <a:rPr lang="en-US" sz="1400" spc="-34" dirty="0" err="1">
                <a:solidFill>
                  <a:srgbClr val="5F6872"/>
                </a:solidFill>
                <a:cs typeface="Verdana"/>
              </a:rPr>
              <a:t>bảo</a:t>
            </a:r>
            <a:r>
              <a:rPr lang="en-US" sz="1400" spc="-34" dirty="0">
                <a:solidFill>
                  <a:srgbClr val="5F6872"/>
                </a:solidFill>
                <a:cs typeface="Verdana"/>
              </a:rPr>
              <a:t> </a:t>
            </a:r>
            <a:r>
              <a:rPr lang="en-US" sz="1400" spc="-34" dirty="0" err="1">
                <a:solidFill>
                  <a:srgbClr val="5F6872"/>
                </a:solidFill>
                <a:cs typeface="Verdana"/>
              </a:rPr>
              <a:t>cân</a:t>
            </a:r>
            <a:r>
              <a:rPr lang="en-US" sz="1400" spc="-34" dirty="0">
                <a:solidFill>
                  <a:srgbClr val="5F6872"/>
                </a:solidFill>
                <a:cs typeface="Verdana"/>
              </a:rPr>
              <a:t> </a:t>
            </a:r>
            <a:r>
              <a:rPr lang="en-US" sz="1400" spc="-34" dirty="0" err="1">
                <a:solidFill>
                  <a:srgbClr val="5F6872"/>
                </a:solidFill>
                <a:cs typeface="Verdana"/>
              </a:rPr>
              <a:t>bằng</a:t>
            </a:r>
            <a:r>
              <a:rPr lang="en-US" sz="1400" spc="-34" dirty="0">
                <a:solidFill>
                  <a:srgbClr val="5F6872"/>
                </a:solidFill>
                <a:cs typeface="Verdana"/>
              </a:rPr>
              <a:t> </a:t>
            </a:r>
            <a:r>
              <a:rPr lang="en-US" sz="1400" spc="-34" dirty="0" err="1">
                <a:solidFill>
                  <a:srgbClr val="5F6872"/>
                </a:solidFill>
                <a:cs typeface="Verdana"/>
              </a:rPr>
              <a:t>nội</a:t>
            </a:r>
            <a:r>
              <a:rPr lang="en-US" sz="1400" spc="-34" dirty="0">
                <a:solidFill>
                  <a:srgbClr val="5F6872"/>
                </a:solidFill>
                <a:cs typeface="Verdana"/>
              </a:rPr>
              <a:t> </a:t>
            </a:r>
            <a:r>
              <a:rPr lang="en-US" sz="1400" spc="-34" dirty="0" err="1">
                <a:solidFill>
                  <a:srgbClr val="5F6872"/>
                </a:solidFill>
                <a:cs typeface="Verdana"/>
              </a:rPr>
              <a:t>khớp</a:t>
            </a:r>
            <a:r>
              <a:rPr sz="1400" spc="-55" dirty="0">
                <a:solidFill>
                  <a:srgbClr val="5F6872"/>
                </a:solidFill>
                <a:cs typeface="Verdana"/>
              </a:rPr>
              <a:t>.</a:t>
            </a:r>
            <a:r>
              <a:rPr lang="en-US" sz="1400" spc="-55" dirty="0">
                <a:solidFill>
                  <a:srgbClr val="5F6872"/>
                </a:solidFill>
                <a:cs typeface="Verdana"/>
              </a:rPr>
              <a:t> </a:t>
            </a:r>
            <a:endParaRPr sz="1400" dirty="0">
              <a:cs typeface="Verdana"/>
            </a:endParaRPr>
          </a:p>
          <a:p>
            <a:pPr marL="8637" marR="3455" algn="just">
              <a:lnSpc>
                <a:spcPct val="115399"/>
              </a:lnSpc>
            </a:pPr>
            <a:r>
              <a:rPr lang="en-US" sz="1400" spc="-77" dirty="0" err="1">
                <a:solidFill>
                  <a:srgbClr val="5F6872"/>
                </a:solidFill>
                <a:cs typeface="Verdana"/>
              </a:rPr>
              <a:t>Vì</a:t>
            </a:r>
            <a:r>
              <a:rPr lang="en-US" sz="1400" spc="-77" dirty="0">
                <a:solidFill>
                  <a:srgbClr val="5F6872"/>
                </a:solidFill>
                <a:cs typeface="Verdana"/>
              </a:rPr>
              <a:t> </a:t>
            </a:r>
            <a:r>
              <a:rPr lang="en-US" sz="1400" spc="-77" dirty="0" err="1">
                <a:solidFill>
                  <a:srgbClr val="5F6872"/>
                </a:solidFill>
                <a:cs typeface="Verdana"/>
              </a:rPr>
              <a:t>vậy</a:t>
            </a:r>
            <a:r>
              <a:rPr sz="1400" spc="-77" dirty="0">
                <a:solidFill>
                  <a:srgbClr val="5F6872"/>
                </a:solidFill>
                <a:cs typeface="Verdana"/>
              </a:rPr>
              <a:t>, </a:t>
            </a:r>
            <a:r>
              <a:rPr lang="en-US" sz="1400" spc="-44" dirty="0" err="1">
                <a:solidFill>
                  <a:srgbClr val="5F6872"/>
                </a:solidFill>
                <a:cs typeface="Verdana"/>
              </a:rPr>
              <a:t>các</a:t>
            </a:r>
            <a:r>
              <a:rPr lang="en-US" sz="1400" spc="-44" dirty="0">
                <a:solidFill>
                  <a:srgbClr val="5F6872"/>
                </a:solidFill>
                <a:cs typeface="Verdana"/>
              </a:rPr>
              <a:t> phương </a:t>
            </a:r>
            <a:r>
              <a:rPr lang="en-US" sz="1400" spc="-44" dirty="0" err="1">
                <a:solidFill>
                  <a:srgbClr val="5F6872"/>
                </a:solidFill>
                <a:cs typeface="Verdana"/>
              </a:rPr>
              <a:t>thức</a:t>
            </a:r>
            <a:r>
              <a:rPr lang="en-US" sz="1400" spc="-44" dirty="0">
                <a:solidFill>
                  <a:srgbClr val="5F6872"/>
                </a:solidFill>
                <a:cs typeface="Verdana"/>
              </a:rPr>
              <a:t> </a:t>
            </a:r>
            <a:r>
              <a:rPr lang="en-US" sz="1400" spc="-44" dirty="0" err="1">
                <a:solidFill>
                  <a:srgbClr val="5F6872"/>
                </a:solidFill>
                <a:cs typeface="Verdana"/>
              </a:rPr>
              <a:t>phục</a:t>
            </a:r>
            <a:r>
              <a:rPr lang="en-US" sz="1400" spc="-44" dirty="0">
                <a:solidFill>
                  <a:srgbClr val="5F6872"/>
                </a:solidFill>
                <a:cs typeface="Verdana"/>
              </a:rPr>
              <a:t> </a:t>
            </a:r>
            <a:r>
              <a:rPr lang="en-US" sz="1400" spc="-44" dirty="0" err="1">
                <a:solidFill>
                  <a:srgbClr val="5F6872"/>
                </a:solidFill>
                <a:cs typeface="Verdana"/>
              </a:rPr>
              <a:t>hồi</a:t>
            </a:r>
            <a:r>
              <a:rPr lang="en-US" sz="1400" spc="-44" dirty="0">
                <a:solidFill>
                  <a:srgbClr val="5F6872"/>
                </a:solidFill>
                <a:cs typeface="Verdana"/>
              </a:rPr>
              <a:t> </a:t>
            </a:r>
            <a:r>
              <a:rPr lang="en-US" sz="1400" spc="-44" dirty="0" err="1">
                <a:solidFill>
                  <a:srgbClr val="5F6872"/>
                </a:solidFill>
                <a:cs typeface="Verdana"/>
              </a:rPr>
              <a:t>chức</a:t>
            </a:r>
            <a:r>
              <a:rPr lang="en-US" sz="1400" spc="-44" dirty="0">
                <a:solidFill>
                  <a:srgbClr val="5F6872"/>
                </a:solidFill>
                <a:cs typeface="Verdana"/>
              </a:rPr>
              <a:t> </a:t>
            </a:r>
            <a:r>
              <a:rPr lang="en-US" sz="1400" spc="-44" dirty="0" err="1">
                <a:solidFill>
                  <a:srgbClr val="5F6872"/>
                </a:solidFill>
                <a:cs typeface="Verdana"/>
              </a:rPr>
              <a:t>năng</a:t>
            </a:r>
            <a:r>
              <a:rPr lang="en-US" sz="1400" spc="-44" dirty="0">
                <a:solidFill>
                  <a:srgbClr val="5F6872"/>
                </a:solidFill>
                <a:cs typeface="Verdana"/>
              </a:rPr>
              <a:t> </a:t>
            </a:r>
            <a:r>
              <a:rPr lang="en-US" sz="1400" spc="-44" dirty="0" err="1">
                <a:solidFill>
                  <a:srgbClr val="5F6872"/>
                </a:solidFill>
                <a:cs typeface="Verdana"/>
              </a:rPr>
              <a:t>và</a:t>
            </a:r>
            <a:r>
              <a:rPr lang="en-US" sz="1400" spc="-44" dirty="0">
                <a:solidFill>
                  <a:srgbClr val="5F6872"/>
                </a:solidFill>
                <a:cs typeface="Verdana"/>
              </a:rPr>
              <a:t> tiến </a:t>
            </a:r>
            <a:r>
              <a:rPr lang="en-US" sz="1400" spc="-44" dirty="0" err="1">
                <a:solidFill>
                  <a:srgbClr val="5F6872"/>
                </a:solidFill>
                <a:cs typeface="Verdana"/>
              </a:rPr>
              <a:t>triển</a:t>
            </a:r>
            <a:r>
              <a:rPr lang="en-US" sz="1400" spc="-44" dirty="0">
                <a:solidFill>
                  <a:srgbClr val="5F6872"/>
                </a:solidFill>
                <a:cs typeface="Verdana"/>
              </a:rPr>
              <a:t> </a:t>
            </a:r>
            <a:r>
              <a:rPr lang="en-US" sz="1400" spc="-44" dirty="0" err="1">
                <a:solidFill>
                  <a:srgbClr val="5F6872"/>
                </a:solidFill>
                <a:cs typeface="Verdana"/>
              </a:rPr>
              <a:t>trong</a:t>
            </a:r>
            <a:r>
              <a:rPr lang="en-US" sz="1400" spc="-44" dirty="0">
                <a:solidFill>
                  <a:srgbClr val="5F6872"/>
                </a:solidFill>
                <a:cs typeface="Verdana"/>
              </a:rPr>
              <a:t> </a:t>
            </a:r>
            <a:r>
              <a:rPr lang="en-US" sz="1400" spc="-44" dirty="0" err="1">
                <a:solidFill>
                  <a:srgbClr val="5F6872"/>
                </a:solidFill>
                <a:cs typeface="Verdana"/>
              </a:rPr>
              <a:t>phục</a:t>
            </a:r>
            <a:r>
              <a:rPr lang="en-US" sz="1400" spc="-44" dirty="0">
                <a:solidFill>
                  <a:srgbClr val="5F6872"/>
                </a:solidFill>
                <a:cs typeface="Verdana"/>
              </a:rPr>
              <a:t> </a:t>
            </a:r>
            <a:r>
              <a:rPr lang="en-US" sz="1400" spc="-44" dirty="0" err="1">
                <a:solidFill>
                  <a:srgbClr val="5F6872"/>
                </a:solidFill>
                <a:cs typeface="Verdana"/>
              </a:rPr>
              <a:t>hồi</a:t>
            </a:r>
            <a:r>
              <a:rPr lang="en-US" sz="1400" spc="-44" dirty="0">
                <a:solidFill>
                  <a:srgbClr val="5F6872"/>
                </a:solidFill>
                <a:cs typeface="Verdana"/>
              </a:rPr>
              <a:t> </a:t>
            </a:r>
            <a:r>
              <a:rPr lang="en-US" sz="1400" spc="-44" dirty="0" err="1">
                <a:solidFill>
                  <a:srgbClr val="5F6872"/>
                </a:solidFill>
                <a:cs typeface="Verdana"/>
              </a:rPr>
              <a:t>chức</a:t>
            </a:r>
            <a:r>
              <a:rPr lang="en-US" sz="1400" spc="-44" dirty="0">
                <a:solidFill>
                  <a:srgbClr val="5F6872"/>
                </a:solidFill>
                <a:cs typeface="Verdana"/>
              </a:rPr>
              <a:t> </a:t>
            </a:r>
            <a:r>
              <a:rPr lang="en-US" sz="1400" spc="-44" dirty="0" err="1">
                <a:solidFill>
                  <a:srgbClr val="5F6872"/>
                </a:solidFill>
                <a:cs typeface="Verdana"/>
              </a:rPr>
              <a:t>năng</a:t>
            </a:r>
            <a:r>
              <a:rPr sz="1400" spc="-68" dirty="0">
                <a:solidFill>
                  <a:srgbClr val="5F6872"/>
                </a:solidFill>
                <a:cs typeface="Verdana"/>
              </a:rPr>
              <a:t> </a:t>
            </a:r>
            <a:r>
              <a:rPr lang="en-US" sz="1400" spc="-68" dirty="0" err="1">
                <a:solidFill>
                  <a:srgbClr val="5F6872"/>
                </a:solidFill>
                <a:cs typeface="Verdana"/>
              </a:rPr>
              <a:t>phải</a:t>
            </a:r>
            <a:r>
              <a:rPr lang="en-US" sz="1400" spc="-68" dirty="0">
                <a:solidFill>
                  <a:srgbClr val="5F6872"/>
                </a:solidFill>
                <a:cs typeface="Verdana"/>
              </a:rPr>
              <a:t> được </a:t>
            </a:r>
            <a:r>
              <a:rPr lang="en-US" sz="1400" spc="-68" dirty="0" err="1">
                <a:solidFill>
                  <a:srgbClr val="5F6872"/>
                </a:solidFill>
                <a:cs typeface="Verdana"/>
              </a:rPr>
              <a:t>xây</a:t>
            </a:r>
            <a:r>
              <a:rPr lang="en-US" sz="1400" spc="-68" dirty="0">
                <a:solidFill>
                  <a:srgbClr val="5F6872"/>
                </a:solidFill>
                <a:cs typeface="Verdana"/>
              </a:rPr>
              <a:t> </a:t>
            </a:r>
            <a:r>
              <a:rPr lang="en-US" sz="1400" spc="-68" dirty="0" err="1">
                <a:solidFill>
                  <a:srgbClr val="5F6872"/>
                </a:solidFill>
                <a:cs typeface="Verdana"/>
              </a:rPr>
              <a:t>dựng</a:t>
            </a:r>
            <a:r>
              <a:rPr lang="en-US" sz="1400" spc="-68" dirty="0">
                <a:solidFill>
                  <a:srgbClr val="5F6872"/>
                </a:solidFill>
                <a:cs typeface="Verdana"/>
              </a:rPr>
              <a:t> </a:t>
            </a:r>
            <a:r>
              <a:rPr lang="en-US" sz="1400" spc="-68" dirty="0" err="1">
                <a:solidFill>
                  <a:srgbClr val="5F6872"/>
                </a:solidFill>
                <a:cs typeface="Verdana"/>
              </a:rPr>
              <a:t>tôn</a:t>
            </a:r>
            <a:r>
              <a:rPr lang="en-US" sz="1400" spc="-68" dirty="0">
                <a:solidFill>
                  <a:srgbClr val="5F6872"/>
                </a:solidFill>
                <a:cs typeface="Verdana"/>
              </a:rPr>
              <a:t> </a:t>
            </a:r>
            <a:r>
              <a:rPr lang="en-US" sz="1400" spc="-68" dirty="0" err="1">
                <a:solidFill>
                  <a:srgbClr val="5F6872"/>
                </a:solidFill>
                <a:cs typeface="Verdana"/>
              </a:rPr>
              <a:t>trọng</a:t>
            </a:r>
            <a:r>
              <a:rPr lang="en-US" sz="1400" spc="-68" dirty="0">
                <a:solidFill>
                  <a:srgbClr val="5F6872"/>
                </a:solidFill>
                <a:cs typeface="Verdana"/>
              </a:rPr>
              <a:t> </a:t>
            </a:r>
            <a:r>
              <a:rPr lang="en-US" sz="1400" spc="-68" dirty="0" err="1">
                <a:solidFill>
                  <a:srgbClr val="5F6872"/>
                </a:solidFill>
                <a:cs typeface="Verdana"/>
              </a:rPr>
              <a:t>sự</a:t>
            </a:r>
            <a:r>
              <a:rPr lang="en-US" sz="1400" spc="-68" dirty="0">
                <a:solidFill>
                  <a:srgbClr val="5F6872"/>
                </a:solidFill>
                <a:cs typeface="Verdana"/>
              </a:rPr>
              <a:t> </a:t>
            </a:r>
            <a:r>
              <a:rPr lang="en-US" sz="1400" spc="-68" dirty="0" err="1">
                <a:solidFill>
                  <a:srgbClr val="5F6872"/>
                </a:solidFill>
                <a:cs typeface="Verdana"/>
              </a:rPr>
              <a:t>phát</a:t>
            </a:r>
            <a:r>
              <a:rPr lang="en-US" sz="1400" spc="-68" dirty="0">
                <a:solidFill>
                  <a:srgbClr val="5F6872"/>
                </a:solidFill>
                <a:cs typeface="Verdana"/>
              </a:rPr>
              <a:t> </a:t>
            </a:r>
            <a:r>
              <a:rPr lang="en-US" sz="1400" spc="-68" dirty="0" err="1">
                <a:solidFill>
                  <a:srgbClr val="5F6872"/>
                </a:solidFill>
                <a:cs typeface="Verdana"/>
              </a:rPr>
              <a:t>triển</a:t>
            </a:r>
            <a:r>
              <a:rPr lang="en-US" sz="1400" spc="-68" dirty="0">
                <a:solidFill>
                  <a:srgbClr val="5F6872"/>
                </a:solidFill>
                <a:cs typeface="Verdana"/>
              </a:rPr>
              <a:t> </a:t>
            </a:r>
            <a:r>
              <a:rPr lang="en-US" sz="1400" spc="-68" dirty="0" err="1">
                <a:solidFill>
                  <a:srgbClr val="5F6872"/>
                </a:solidFill>
                <a:cs typeface="Verdana"/>
              </a:rPr>
              <a:t>sinh</a:t>
            </a:r>
            <a:r>
              <a:rPr lang="en-US" sz="1400" spc="-68" dirty="0">
                <a:solidFill>
                  <a:srgbClr val="5F6872"/>
                </a:solidFill>
                <a:cs typeface="Verdana"/>
              </a:rPr>
              <a:t> </a:t>
            </a:r>
            <a:r>
              <a:rPr lang="en-US" sz="1400" spc="-68" dirty="0" err="1">
                <a:solidFill>
                  <a:srgbClr val="5F6872"/>
                </a:solidFill>
                <a:cs typeface="Verdana"/>
              </a:rPr>
              <a:t>lý</a:t>
            </a:r>
            <a:r>
              <a:rPr lang="en-US" sz="1400" spc="-68" dirty="0">
                <a:solidFill>
                  <a:srgbClr val="5F6872"/>
                </a:solidFill>
                <a:cs typeface="Verdana"/>
              </a:rPr>
              <a:t> </a:t>
            </a:r>
            <a:r>
              <a:rPr lang="en-US" sz="1400" spc="-68" dirty="0" err="1">
                <a:solidFill>
                  <a:srgbClr val="5F6872"/>
                </a:solidFill>
                <a:cs typeface="Verdana"/>
              </a:rPr>
              <a:t>của</a:t>
            </a:r>
            <a:r>
              <a:rPr lang="en-US" sz="1400" spc="-68" dirty="0">
                <a:solidFill>
                  <a:srgbClr val="5F6872"/>
                </a:solidFill>
                <a:cs typeface="Verdana"/>
              </a:rPr>
              <a:t> </a:t>
            </a:r>
            <a:r>
              <a:rPr lang="en-US" sz="1400" spc="-68" dirty="0" err="1">
                <a:solidFill>
                  <a:srgbClr val="5F6872"/>
                </a:solidFill>
                <a:cs typeface="Verdana"/>
              </a:rPr>
              <a:t>mô</a:t>
            </a:r>
            <a:r>
              <a:rPr lang="en-US" sz="1400" spc="-68" dirty="0">
                <a:solidFill>
                  <a:srgbClr val="5F6872"/>
                </a:solidFill>
                <a:cs typeface="Verdana"/>
              </a:rPr>
              <a:t>. </a:t>
            </a:r>
            <a:endParaRPr sz="1400" dirty="0">
              <a:cs typeface="Verdana"/>
            </a:endParaRPr>
          </a:p>
          <a:p>
            <a:pPr marL="8637" marR="4319" algn="just">
              <a:lnSpc>
                <a:spcPct val="115399"/>
              </a:lnSpc>
            </a:pPr>
            <a:r>
              <a:rPr lang="en-US" sz="1400" spc="-44" dirty="0">
                <a:solidFill>
                  <a:srgbClr val="5F6872"/>
                </a:solidFill>
                <a:cs typeface="Verdana"/>
              </a:rPr>
              <a:t>Tiến </a:t>
            </a:r>
            <a:r>
              <a:rPr lang="en-US" sz="1400" spc="-44" dirty="0" err="1">
                <a:solidFill>
                  <a:srgbClr val="5F6872"/>
                </a:solidFill>
                <a:cs typeface="Verdana"/>
              </a:rPr>
              <a:t>bộ</a:t>
            </a:r>
            <a:r>
              <a:rPr lang="en-US" sz="1400" spc="-44" dirty="0">
                <a:solidFill>
                  <a:srgbClr val="5F6872"/>
                </a:solidFill>
                <a:cs typeface="Verdana"/>
              </a:rPr>
              <a:t> qua </a:t>
            </a:r>
            <a:r>
              <a:rPr lang="en-US" sz="1400" spc="-44" dirty="0" err="1">
                <a:solidFill>
                  <a:srgbClr val="5F6872"/>
                </a:solidFill>
                <a:cs typeface="Verdana"/>
              </a:rPr>
              <a:t>các</a:t>
            </a:r>
            <a:r>
              <a:rPr lang="en-US" sz="1400" spc="-44" dirty="0">
                <a:solidFill>
                  <a:srgbClr val="5F6872"/>
                </a:solidFill>
                <a:cs typeface="Verdana"/>
              </a:rPr>
              <a:t> </a:t>
            </a:r>
            <a:r>
              <a:rPr lang="en-US" sz="1400" spc="-44" dirty="0" err="1">
                <a:solidFill>
                  <a:srgbClr val="5F6872"/>
                </a:solidFill>
                <a:cs typeface="Verdana"/>
              </a:rPr>
              <a:t>giai</a:t>
            </a:r>
            <a:r>
              <a:rPr lang="en-US" sz="1400" spc="-44" dirty="0">
                <a:solidFill>
                  <a:srgbClr val="5F6872"/>
                </a:solidFill>
                <a:cs typeface="Verdana"/>
              </a:rPr>
              <a:t> </a:t>
            </a:r>
            <a:r>
              <a:rPr lang="en-US" sz="1400" spc="-44" dirty="0" err="1">
                <a:solidFill>
                  <a:srgbClr val="5F6872"/>
                </a:solidFill>
                <a:cs typeface="Verdana"/>
              </a:rPr>
              <a:t>đoạn</a:t>
            </a:r>
            <a:r>
              <a:rPr lang="en-US" sz="1400" spc="-44" dirty="0">
                <a:solidFill>
                  <a:srgbClr val="5F6872"/>
                </a:solidFill>
                <a:cs typeface="Verdana"/>
              </a:rPr>
              <a:t> </a:t>
            </a:r>
            <a:r>
              <a:rPr lang="en-US" sz="1400" spc="-44" dirty="0" err="1">
                <a:solidFill>
                  <a:srgbClr val="5F6872"/>
                </a:solidFill>
                <a:cs typeface="Verdana"/>
              </a:rPr>
              <a:t>phục</a:t>
            </a:r>
            <a:r>
              <a:rPr lang="en-US" sz="1400" spc="-44" dirty="0">
                <a:solidFill>
                  <a:srgbClr val="5F6872"/>
                </a:solidFill>
                <a:cs typeface="Verdana"/>
              </a:rPr>
              <a:t> </a:t>
            </a:r>
            <a:r>
              <a:rPr lang="en-US" sz="1400" spc="-44" dirty="0" err="1">
                <a:solidFill>
                  <a:srgbClr val="5F6872"/>
                </a:solidFill>
                <a:cs typeface="Verdana"/>
              </a:rPr>
              <a:t>hồi</a:t>
            </a:r>
            <a:r>
              <a:rPr lang="en-US" sz="1400" spc="-44" dirty="0">
                <a:solidFill>
                  <a:srgbClr val="5F6872"/>
                </a:solidFill>
                <a:cs typeface="Verdana"/>
              </a:rPr>
              <a:t> </a:t>
            </a:r>
            <a:r>
              <a:rPr lang="en-US" sz="1400" spc="-44" dirty="0" err="1">
                <a:solidFill>
                  <a:srgbClr val="5F6872"/>
                </a:solidFill>
                <a:cs typeface="Verdana"/>
              </a:rPr>
              <a:t>chức</a:t>
            </a:r>
            <a:r>
              <a:rPr lang="en-US" sz="1400" spc="-44" dirty="0">
                <a:solidFill>
                  <a:srgbClr val="5F6872"/>
                </a:solidFill>
                <a:cs typeface="Verdana"/>
              </a:rPr>
              <a:t> </a:t>
            </a:r>
            <a:r>
              <a:rPr lang="en-US" sz="1400" spc="-44" dirty="0" err="1">
                <a:solidFill>
                  <a:srgbClr val="5F6872"/>
                </a:solidFill>
                <a:cs typeface="Verdana"/>
              </a:rPr>
              <a:t>năng</a:t>
            </a:r>
            <a:r>
              <a:rPr lang="en-US" sz="1400" spc="-44" dirty="0">
                <a:solidFill>
                  <a:srgbClr val="5F6872"/>
                </a:solidFill>
                <a:cs typeface="Verdana"/>
              </a:rPr>
              <a:t> </a:t>
            </a:r>
            <a:r>
              <a:rPr lang="en-US" sz="1400" spc="-44" dirty="0" err="1">
                <a:solidFill>
                  <a:srgbClr val="5F6872"/>
                </a:solidFill>
                <a:cs typeface="Verdana"/>
              </a:rPr>
              <a:t>cần</a:t>
            </a:r>
            <a:r>
              <a:rPr lang="en-US" sz="1400" spc="-44" dirty="0">
                <a:solidFill>
                  <a:srgbClr val="5F6872"/>
                </a:solidFill>
                <a:cs typeface="Verdana"/>
              </a:rPr>
              <a:t> </a:t>
            </a:r>
            <a:r>
              <a:rPr lang="en-US" sz="1400" spc="-44" dirty="0" err="1">
                <a:solidFill>
                  <a:srgbClr val="5F6872"/>
                </a:solidFill>
                <a:cs typeface="Verdana"/>
              </a:rPr>
              <a:t>dựa</a:t>
            </a:r>
            <a:r>
              <a:rPr lang="en-US" sz="1400" spc="-44" dirty="0">
                <a:solidFill>
                  <a:srgbClr val="5F6872"/>
                </a:solidFill>
                <a:cs typeface="Verdana"/>
              </a:rPr>
              <a:t> </a:t>
            </a:r>
            <a:r>
              <a:rPr lang="en-US" sz="1400" spc="-44" dirty="0" err="1">
                <a:solidFill>
                  <a:srgbClr val="5F6872"/>
                </a:solidFill>
                <a:cs typeface="Verdana"/>
              </a:rPr>
              <a:t>trên</a:t>
            </a:r>
            <a:r>
              <a:rPr lang="en-US" sz="1400" spc="-44" dirty="0">
                <a:solidFill>
                  <a:srgbClr val="5F6872"/>
                </a:solidFill>
                <a:cs typeface="Verdana"/>
              </a:rPr>
              <a:t> </a:t>
            </a:r>
            <a:r>
              <a:rPr lang="en-US" sz="1400" spc="-44" dirty="0" err="1">
                <a:solidFill>
                  <a:srgbClr val="5F6872"/>
                </a:solidFill>
                <a:cs typeface="Verdana"/>
              </a:rPr>
              <a:t>các</a:t>
            </a:r>
            <a:r>
              <a:rPr lang="en-US" sz="1400" spc="-44" dirty="0">
                <a:solidFill>
                  <a:srgbClr val="5F6872"/>
                </a:solidFill>
                <a:cs typeface="Verdana"/>
              </a:rPr>
              <a:t> </a:t>
            </a:r>
            <a:r>
              <a:rPr lang="en-US" sz="1400" spc="-44" dirty="0" err="1">
                <a:solidFill>
                  <a:srgbClr val="5F6872"/>
                </a:solidFill>
                <a:cs typeface="Verdana"/>
              </a:rPr>
              <a:t>tiêu</a:t>
            </a:r>
            <a:r>
              <a:rPr lang="en-US" sz="1400" spc="-44" dirty="0">
                <a:solidFill>
                  <a:srgbClr val="5F6872"/>
                </a:solidFill>
                <a:cs typeface="Verdana"/>
              </a:rPr>
              <a:t> </a:t>
            </a:r>
            <a:r>
              <a:rPr lang="en-US" sz="1400" spc="-44" dirty="0" err="1">
                <a:solidFill>
                  <a:srgbClr val="5F6872"/>
                </a:solidFill>
                <a:cs typeface="Verdana"/>
              </a:rPr>
              <a:t>chí</a:t>
            </a:r>
            <a:r>
              <a:rPr lang="en-US" sz="1400" spc="-44" dirty="0">
                <a:solidFill>
                  <a:srgbClr val="5F6872"/>
                </a:solidFill>
                <a:cs typeface="Verdana"/>
              </a:rPr>
              <a:t> </a:t>
            </a:r>
            <a:r>
              <a:rPr lang="en-US" sz="1400" spc="-44" dirty="0" err="1">
                <a:solidFill>
                  <a:srgbClr val="5F6872"/>
                </a:solidFill>
                <a:cs typeface="Verdana"/>
              </a:rPr>
              <a:t>cụ</a:t>
            </a:r>
            <a:r>
              <a:rPr lang="en-US" sz="1400" spc="-44" dirty="0">
                <a:solidFill>
                  <a:srgbClr val="5F6872"/>
                </a:solidFill>
                <a:cs typeface="Verdana"/>
              </a:rPr>
              <a:t> </a:t>
            </a:r>
            <a:r>
              <a:rPr lang="en-US" sz="1400" spc="-44" dirty="0" err="1">
                <a:solidFill>
                  <a:srgbClr val="5F6872"/>
                </a:solidFill>
                <a:cs typeface="Verdana"/>
              </a:rPr>
              <a:t>thể</a:t>
            </a:r>
            <a:r>
              <a:rPr lang="en-US" sz="1400" spc="-44" dirty="0">
                <a:solidFill>
                  <a:srgbClr val="5F6872"/>
                </a:solidFill>
                <a:cs typeface="Verdana"/>
              </a:rPr>
              <a:t> </a:t>
            </a:r>
            <a:r>
              <a:rPr lang="en-US" sz="1400" spc="-44" dirty="0" err="1">
                <a:solidFill>
                  <a:srgbClr val="5F6872"/>
                </a:solidFill>
                <a:cs typeface="Verdana"/>
              </a:rPr>
              <a:t>hơn</a:t>
            </a:r>
            <a:r>
              <a:rPr lang="en-US" sz="1400" spc="-44" dirty="0">
                <a:solidFill>
                  <a:srgbClr val="5F6872"/>
                </a:solidFill>
                <a:cs typeface="Verdana"/>
              </a:rPr>
              <a:t> </a:t>
            </a:r>
            <a:r>
              <a:rPr lang="en-US" sz="1400" spc="-44" dirty="0" err="1">
                <a:solidFill>
                  <a:srgbClr val="5F6872"/>
                </a:solidFill>
                <a:cs typeface="Verdana"/>
              </a:rPr>
              <a:t>là</a:t>
            </a:r>
            <a:r>
              <a:rPr lang="en-US" sz="1400" spc="-44" dirty="0">
                <a:solidFill>
                  <a:srgbClr val="5F6872"/>
                </a:solidFill>
                <a:cs typeface="Verdana"/>
              </a:rPr>
              <a:t> </a:t>
            </a:r>
            <a:r>
              <a:rPr lang="en-US" sz="1400" spc="-44" dirty="0" err="1">
                <a:solidFill>
                  <a:srgbClr val="5F6872"/>
                </a:solidFill>
                <a:cs typeface="Verdana"/>
              </a:rPr>
              <a:t>dựa</a:t>
            </a:r>
            <a:r>
              <a:rPr lang="en-US" sz="1400" spc="-44" dirty="0">
                <a:solidFill>
                  <a:srgbClr val="5F6872"/>
                </a:solidFill>
                <a:cs typeface="Verdana"/>
              </a:rPr>
              <a:t> </a:t>
            </a:r>
            <a:r>
              <a:rPr lang="en-US" sz="1400" spc="-44" dirty="0" err="1">
                <a:solidFill>
                  <a:srgbClr val="5F6872"/>
                </a:solidFill>
                <a:cs typeface="Verdana"/>
              </a:rPr>
              <a:t>trên</a:t>
            </a:r>
            <a:r>
              <a:rPr lang="en-US" sz="1400" spc="-44" dirty="0">
                <a:solidFill>
                  <a:srgbClr val="5F6872"/>
                </a:solidFill>
                <a:cs typeface="Verdana"/>
              </a:rPr>
              <a:t> </a:t>
            </a:r>
            <a:r>
              <a:rPr lang="en-US" sz="1400" spc="-44" dirty="0" err="1">
                <a:solidFill>
                  <a:srgbClr val="5F6872"/>
                </a:solidFill>
                <a:cs typeface="Verdana"/>
              </a:rPr>
              <a:t>các</a:t>
            </a:r>
            <a:r>
              <a:rPr lang="en-US" sz="1400" spc="-44" dirty="0">
                <a:solidFill>
                  <a:srgbClr val="5F6872"/>
                </a:solidFill>
                <a:cs typeface="Verdana"/>
              </a:rPr>
              <a:t> </a:t>
            </a:r>
            <a:r>
              <a:rPr lang="en-US" sz="1400" spc="-44" dirty="0" err="1">
                <a:solidFill>
                  <a:srgbClr val="5F6872"/>
                </a:solidFill>
                <a:cs typeface="Verdana"/>
              </a:rPr>
              <a:t>mốc</a:t>
            </a:r>
            <a:r>
              <a:rPr lang="en-US" sz="1400" spc="-44" dirty="0">
                <a:solidFill>
                  <a:srgbClr val="5F6872"/>
                </a:solidFill>
                <a:cs typeface="Verdana"/>
              </a:rPr>
              <a:t> </a:t>
            </a:r>
            <a:r>
              <a:rPr lang="en-US" sz="1400" spc="-44" dirty="0" err="1">
                <a:solidFill>
                  <a:srgbClr val="5F6872"/>
                </a:solidFill>
                <a:cs typeface="Verdana"/>
              </a:rPr>
              <a:t>thời</a:t>
            </a:r>
            <a:r>
              <a:rPr lang="en-US" sz="1400" spc="-44" dirty="0">
                <a:solidFill>
                  <a:srgbClr val="5F6872"/>
                </a:solidFill>
                <a:cs typeface="Verdana"/>
              </a:rPr>
              <a:t> </a:t>
            </a:r>
            <a:r>
              <a:rPr lang="en-US" sz="1400" spc="-44" dirty="0" err="1">
                <a:solidFill>
                  <a:srgbClr val="5F6872"/>
                </a:solidFill>
                <a:cs typeface="Verdana"/>
              </a:rPr>
              <a:t>gian</a:t>
            </a:r>
            <a:r>
              <a:rPr lang="en-US" sz="1400" spc="-44" dirty="0">
                <a:solidFill>
                  <a:srgbClr val="5F6872"/>
                </a:solidFill>
                <a:cs typeface="Verdana"/>
              </a:rPr>
              <a:t> </a:t>
            </a:r>
            <a:r>
              <a:rPr lang="en-US" sz="1400" spc="-44" dirty="0" err="1">
                <a:solidFill>
                  <a:srgbClr val="5F6872"/>
                </a:solidFill>
                <a:cs typeface="Verdana"/>
              </a:rPr>
              <a:t>cố</a:t>
            </a:r>
            <a:r>
              <a:rPr lang="en-US" sz="1400" spc="-44" dirty="0">
                <a:solidFill>
                  <a:srgbClr val="5F6872"/>
                </a:solidFill>
                <a:cs typeface="Verdana"/>
              </a:rPr>
              <a:t> </a:t>
            </a:r>
            <a:r>
              <a:rPr lang="en-US" sz="1400" spc="-44" dirty="0" err="1">
                <a:solidFill>
                  <a:srgbClr val="5F6872"/>
                </a:solidFill>
                <a:cs typeface="Verdana"/>
              </a:rPr>
              <a:t>định</a:t>
            </a:r>
            <a:r>
              <a:rPr sz="1400" spc="-62" dirty="0">
                <a:solidFill>
                  <a:srgbClr val="5F6872"/>
                </a:solidFill>
                <a:cs typeface="Verdana"/>
              </a:rPr>
              <a:t>.</a:t>
            </a:r>
            <a:r>
              <a:rPr sz="1400" spc="-156" dirty="0">
                <a:solidFill>
                  <a:srgbClr val="5F6872"/>
                </a:solidFill>
                <a:cs typeface="Verdana"/>
              </a:rPr>
              <a:t> </a:t>
            </a:r>
            <a:r>
              <a:rPr lang="en-US" sz="1400" spc="-58" dirty="0" err="1">
                <a:solidFill>
                  <a:srgbClr val="5F6872"/>
                </a:solidFill>
                <a:cs typeface="Verdana"/>
              </a:rPr>
              <a:t>Đau</a:t>
            </a:r>
            <a:r>
              <a:rPr lang="en-US" sz="1400" spc="-58" dirty="0">
                <a:solidFill>
                  <a:srgbClr val="5F6872"/>
                </a:solidFill>
                <a:cs typeface="Verdana"/>
              </a:rPr>
              <a:t> </a:t>
            </a:r>
            <a:r>
              <a:rPr lang="en-US" sz="1400" spc="-58" dirty="0" err="1">
                <a:solidFill>
                  <a:srgbClr val="5F6872"/>
                </a:solidFill>
                <a:cs typeface="Verdana"/>
              </a:rPr>
              <a:t>và</a:t>
            </a:r>
            <a:r>
              <a:rPr lang="en-US" sz="1400" spc="-58" dirty="0">
                <a:solidFill>
                  <a:srgbClr val="5F6872"/>
                </a:solidFill>
                <a:cs typeface="Verdana"/>
              </a:rPr>
              <a:t> </a:t>
            </a:r>
            <a:r>
              <a:rPr lang="en-US" sz="1400" spc="-58" dirty="0" err="1">
                <a:solidFill>
                  <a:srgbClr val="5F6872"/>
                </a:solidFill>
                <a:cs typeface="Verdana"/>
              </a:rPr>
              <a:t>tràn</a:t>
            </a:r>
            <a:r>
              <a:rPr lang="en-US" sz="1400" spc="-58" dirty="0">
                <a:solidFill>
                  <a:srgbClr val="5F6872"/>
                </a:solidFill>
                <a:cs typeface="Verdana"/>
              </a:rPr>
              <a:t> </a:t>
            </a:r>
            <a:r>
              <a:rPr lang="en-US" sz="1400" spc="-58" dirty="0" err="1">
                <a:solidFill>
                  <a:srgbClr val="5F6872"/>
                </a:solidFill>
                <a:cs typeface="Verdana"/>
              </a:rPr>
              <a:t>dịch</a:t>
            </a:r>
            <a:r>
              <a:rPr lang="en-US" sz="1400" spc="-58" dirty="0">
                <a:solidFill>
                  <a:srgbClr val="5F6872"/>
                </a:solidFill>
                <a:cs typeface="Verdana"/>
              </a:rPr>
              <a:t> </a:t>
            </a:r>
            <a:r>
              <a:rPr lang="en-US" sz="1400" spc="-58" dirty="0" err="1">
                <a:solidFill>
                  <a:srgbClr val="5F6872"/>
                </a:solidFill>
                <a:cs typeface="Verdana"/>
              </a:rPr>
              <a:t>là</a:t>
            </a:r>
            <a:r>
              <a:rPr lang="en-US" sz="1400" spc="-58" dirty="0">
                <a:solidFill>
                  <a:srgbClr val="5F6872"/>
                </a:solidFill>
                <a:cs typeface="Verdana"/>
              </a:rPr>
              <a:t> </a:t>
            </a:r>
            <a:r>
              <a:rPr lang="en-US" sz="1400" spc="-58" dirty="0" err="1">
                <a:solidFill>
                  <a:srgbClr val="5F6872"/>
                </a:solidFill>
                <a:cs typeface="Verdana"/>
              </a:rPr>
              <a:t>những</a:t>
            </a:r>
            <a:r>
              <a:rPr lang="en-US" sz="1400" spc="-58" dirty="0">
                <a:solidFill>
                  <a:srgbClr val="5F6872"/>
                </a:solidFill>
                <a:cs typeface="Verdana"/>
              </a:rPr>
              <a:t> </a:t>
            </a:r>
            <a:r>
              <a:rPr lang="en-US" sz="1400" spc="-58" dirty="0" err="1">
                <a:solidFill>
                  <a:srgbClr val="5F6872"/>
                </a:solidFill>
                <a:cs typeface="Verdana"/>
              </a:rPr>
              <a:t>dấu</a:t>
            </a:r>
            <a:r>
              <a:rPr lang="en-US" sz="1400" spc="-58" dirty="0">
                <a:solidFill>
                  <a:srgbClr val="5F6872"/>
                </a:solidFill>
                <a:cs typeface="Verdana"/>
              </a:rPr>
              <a:t> </a:t>
            </a:r>
            <a:r>
              <a:rPr lang="en-US" sz="1400" spc="-58" dirty="0" err="1">
                <a:solidFill>
                  <a:srgbClr val="5F6872"/>
                </a:solidFill>
                <a:cs typeface="Verdana"/>
              </a:rPr>
              <a:t>hiệu</a:t>
            </a:r>
            <a:r>
              <a:rPr lang="en-US" sz="1400" spc="-58" dirty="0">
                <a:solidFill>
                  <a:srgbClr val="5F6872"/>
                </a:solidFill>
                <a:cs typeface="Verdana"/>
              </a:rPr>
              <a:t> </a:t>
            </a:r>
            <a:r>
              <a:rPr lang="en-US" sz="1400" spc="-58" dirty="0" err="1">
                <a:solidFill>
                  <a:srgbClr val="5F6872"/>
                </a:solidFill>
                <a:cs typeface="Verdana"/>
              </a:rPr>
              <a:t>rõ</a:t>
            </a:r>
            <a:r>
              <a:rPr lang="en-US" sz="1400" spc="-58" dirty="0">
                <a:solidFill>
                  <a:srgbClr val="5F6872"/>
                </a:solidFill>
                <a:cs typeface="Verdana"/>
              </a:rPr>
              <a:t> </a:t>
            </a:r>
            <a:r>
              <a:rPr lang="en-US" sz="1400" spc="-58" dirty="0" err="1">
                <a:solidFill>
                  <a:srgbClr val="5F6872"/>
                </a:solidFill>
                <a:cs typeface="Verdana"/>
              </a:rPr>
              <a:t>ràng</a:t>
            </a:r>
            <a:r>
              <a:rPr lang="en-US" sz="1400" spc="-58" dirty="0">
                <a:solidFill>
                  <a:srgbClr val="5F6872"/>
                </a:solidFill>
                <a:cs typeface="Verdana"/>
              </a:rPr>
              <a:t> </a:t>
            </a:r>
            <a:r>
              <a:rPr lang="en-US" sz="1400" spc="-58" dirty="0" err="1">
                <a:solidFill>
                  <a:srgbClr val="5F6872"/>
                </a:solidFill>
                <a:cs typeface="Verdana"/>
              </a:rPr>
              <a:t>nhất</a:t>
            </a:r>
            <a:r>
              <a:rPr lang="en-US" sz="1400" spc="-58" dirty="0">
                <a:solidFill>
                  <a:srgbClr val="5F6872"/>
                </a:solidFill>
                <a:cs typeface="Verdana"/>
              </a:rPr>
              <a:t> </a:t>
            </a:r>
            <a:r>
              <a:rPr lang="en-US" sz="1400" spc="-58" dirty="0" err="1">
                <a:solidFill>
                  <a:srgbClr val="5F6872"/>
                </a:solidFill>
                <a:cs typeface="Verdana"/>
              </a:rPr>
              <a:t>cho</a:t>
            </a:r>
            <a:r>
              <a:rPr lang="en-US" sz="1400" spc="-58" dirty="0">
                <a:solidFill>
                  <a:srgbClr val="5F6872"/>
                </a:solidFill>
                <a:cs typeface="Verdana"/>
              </a:rPr>
              <a:t> </a:t>
            </a:r>
            <a:r>
              <a:rPr lang="en-US" sz="1400" spc="-58" dirty="0" err="1">
                <a:solidFill>
                  <a:srgbClr val="5F6872"/>
                </a:solidFill>
                <a:cs typeface="Verdana"/>
              </a:rPr>
              <a:t>thấy</a:t>
            </a:r>
            <a:r>
              <a:rPr lang="en-US" sz="1400" spc="-58" dirty="0">
                <a:solidFill>
                  <a:srgbClr val="5F6872"/>
                </a:solidFill>
                <a:cs typeface="Verdana"/>
              </a:rPr>
              <a:t> </a:t>
            </a:r>
            <a:r>
              <a:rPr lang="en-US" sz="1400" spc="-44" dirty="0" err="1">
                <a:solidFill>
                  <a:srgbClr val="5F6872"/>
                </a:solidFill>
                <a:cs typeface="Verdana"/>
              </a:rPr>
              <a:t>khớp</a:t>
            </a:r>
            <a:r>
              <a:rPr lang="en-US" sz="1400" spc="-44" dirty="0">
                <a:solidFill>
                  <a:srgbClr val="5F6872"/>
                </a:solidFill>
                <a:cs typeface="Verdana"/>
              </a:rPr>
              <a:t> </a:t>
            </a:r>
            <a:r>
              <a:rPr lang="en-US" sz="1400" spc="-44" dirty="0" err="1">
                <a:solidFill>
                  <a:srgbClr val="5F6872"/>
                </a:solidFill>
                <a:cs typeface="Verdana"/>
              </a:rPr>
              <a:t>có</a:t>
            </a:r>
            <a:r>
              <a:rPr lang="en-US" sz="1400" spc="-44" dirty="0">
                <a:solidFill>
                  <a:srgbClr val="5F6872"/>
                </a:solidFill>
                <a:cs typeface="Verdana"/>
              </a:rPr>
              <a:t> </a:t>
            </a:r>
            <a:r>
              <a:rPr lang="en-US" sz="1400" spc="-44" dirty="0" err="1">
                <a:solidFill>
                  <a:srgbClr val="5F6872"/>
                </a:solidFill>
                <a:cs typeface="Verdana"/>
              </a:rPr>
              <a:t>thể</a:t>
            </a:r>
            <a:r>
              <a:rPr lang="en-US" sz="1400" spc="-44" dirty="0">
                <a:solidFill>
                  <a:srgbClr val="5F6872"/>
                </a:solidFill>
                <a:cs typeface="Verdana"/>
              </a:rPr>
              <a:t> </a:t>
            </a:r>
            <a:r>
              <a:rPr lang="en-US" sz="1400" spc="-44" dirty="0" err="1">
                <a:solidFill>
                  <a:srgbClr val="5F6872"/>
                </a:solidFill>
                <a:cs typeface="Verdana"/>
              </a:rPr>
              <a:t>đang</a:t>
            </a:r>
            <a:r>
              <a:rPr lang="en-US" sz="1400" spc="-44" dirty="0">
                <a:solidFill>
                  <a:srgbClr val="5F6872"/>
                </a:solidFill>
                <a:cs typeface="Verdana"/>
              </a:rPr>
              <a:t> </a:t>
            </a:r>
            <a:r>
              <a:rPr lang="en-US" sz="1400" spc="-44" dirty="0" err="1">
                <a:solidFill>
                  <a:srgbClr val="5F6872"/>
                </a:solidFill>
                <a:cs typeface="Verdana"/>
              </a:rPr>
              <a:t>bị</a:t>
            </a:r>
            <a:r>
              <a:rPr lang="en-US" sz="1400" spc="-44" dirty="0">
                <a:solidFill>
                  <a:srgbClr val="5F6872"/>
                </a:solidFill>
                <a:cs typeface="Verdana"/>
              </a:rPr>
              <a:t> </a:t>
            </a:r>
            <a:r>
              <a:rPr lang="en-US" sz="1400" spc="-44" dirty="0" err="1">
                <a:solidFill>
                  <a:srgbClr val="5F6872"/>
                </a:solidFill>
                <a:cs typeface="Verdana"/>
              </a:rPr>
              <a:t>quá</a:t>
            </a:r>
            <a:r>
              <a:rPr lang="en-US" sz="1400" spc="-44" dirty="0">
                <a:solidFill>
                  <a:srgbClr val="5F6872"/>
                </a:solidFill>
                <a:cs typeface="Verdana"/>
              </a:rPr>
              <a:t> </a:t>
            </a:r>
            <a:r>
              <a:rPr lang="en-US" sz="1400" spc="-44" dirty="0" err="1">
                <a:solidFill>
                  <a:srgbClr val="5F6872"/>
                </a:solidFill>
                <a:cs typeface="Verdana"/>
              </a:rPr>
              <a:t>tải</a:t>
            </a:r>
            <a:r>
              <a:rPr lang="en-US" sz="1400" spc="-44" dirty="0">
                <a:solidFill>
                  <a:srgbClr val="5F6872"/>
                </a:solidFill>
                <a:cs typeface="Verdana"/>
              </a:rPr>
              <a:t> </a:t>
            </a:r>
            <a:r>
              <a:rPr lang="en-US" sz="1400" spc="-44" dirty="0" err="1">
                <a:solidFill>
                  <a:srgbClr val="5F6872"/>
                </a:solidFill>
                <a:cs typeface="Verdana"/>
              </a:rPr>
              <a:t>trong</a:t>
            </a:r>
            <a:r>
              <a:rPr lang="en-US" sz="1400" spc="-44" dirty="0">
                <a:solidFill>
                  <a:srgbClr val="5F6872"/>
                </a:solidFill>
                <a:cs typeface="Verdana"/>
              </a:rPr>
              <a:t> </a:t>
            </a:r>
            <a:r>
              <a:rPr lang="en-US" sz="1400" spc="-44" dirty="0" err="1">
                <a:solidFill>
                  <a:srgbClr val="5F6872"/>
                </a:solidFill>
                <a:cs typeface="Verdana"/>
              </a:rPr>
              <a:t>quá</a:t>
            </a:r>
            <a:r>
              <a:rPr lang="en-US" sz="1400" spc="-44" dirty="0">
                <a:solidFill>
                  <a:srgbClr val="5F6872"/>
                </a:solidFill>
                <a:cs typeface="Verdana"/>
              </a:rPr>
              <a:t> trình </a:t>
            </a:r>
            <a:r>
              <a:rPr lang="en-US" sz="1400" spc="-44" dirty="0" err="1">
                <a:solidFill>
                  <a:srgbClr val="5F6872"/>
                </a:solidFill>
                <a:cs typeface="Verdana"/>
              </a:rPr>
              <a:t>phục</a:t>
            </a:r>
            <a:r>
              <a:rPr lang="en-US" sz="1400" spc="-44" dirty="0">
                <a:solidFill>
                  <a:srgbClr val="5F6872"/>
                </a:solidFill>
                <a:cs typeface="Verdana"/>
              </a:rPr>
              <a:t> </a:t>
            </a:r>
            <a:r>
              <a:rPr lang="en-US" sz="1400" spc="-44" dirty="0" err="1">
                <a:solidFill>
                  <a:srgbClr val="5F6872"/>
                </a:solidFill>
                <a:cs typeface="Verdana"/>
              </a:rPr>
              <a:t>hồi</a:t>
            </a:r>
            <a:r>
              <a:rPr lang="en-US" sz="1400" spc="-62" dirty="0">
                <a:solidFill>
                  <a:srgbClr val="5F6872"/>
                </a:solidFill>
                <a:cs typeface="Verdana"/>
              </a:rPr>
              <a:t>. </a:t>
            </a:r>
            <a:r>
              <a:rPr lang="en-US" sz="1400" spc="-62" dirty="0" err="1">
                <a:solidFill>
                  <a:srgbClr val="5F6872"/>
                </a:solidFill>
                <a:cs typeface="Verdana"/>
              </a:rPr>
              <a:t>Những</a:t>
            </a:r>
            <a:r>
              <a:rPr lang="en-US" sz="1400" spc="-62" dirty="0">
                <a:solidFill>
                  <a:srgbClr val="5F6872"/>
                </a:solidFill>
                <a:cs typeface="Verdana"/>
              </a:rPr>
              <a:t> </a:t>
            </a:r>
            <a:r>
              <a:rPr lang="en-US" sz="1400" spc="-62" dirty="0" err="1">
                <a:solidFill>
                  <a:srgbClr val="5F6872"/>
                </a:solidFill>
                <a:cs typeface="Verdana"/>
              </a:rPr>
              <a:t>dấu</a:t>
            </a:r>
            <a:r>
              <a:rPr lang="en-US" sz="1400" spc="-62" dirty="0">
                <a:solidFill>
                  <a:srgbClr val="5F6872"/>
                </a:solidFill>
                <a:cs typeface="Verdana"/>
              </a:rPr>
              <a:t> </a:t>
            </a:r>
            <a:r>
              <a:rPr lang="en-US" sz="1400" spc="-62" dirty="0" err="1">
                <a:solidFill>
                  <a:srgbClr val="5F6872"/>
                </a:solidFill>
                <a:cs typeface="Verdana"/>
              </a:rPr>
              <a:t>hiệu</a:t>
            </a:r>
            <a:r>
              <a:rPr lang="en-US" sz="1400" spc="-62" dirty="0">
                <a:solidFill>
                  <a:srgbClr val="5F6872"/>
                </a:solidFill>
                <a:cs typeface="Verdana"/>
              </a:rPr>
              <a:t> </a:t>
            </a:r>
            <a:r>
              <a:rPr lang="en-US" sz="1400" spc="-62" dirty="0" err="1">
                <a:solidFill>
                  <a:srgbClr val="5F6872"/>
                </a:solidFill>
                <a:cs typeface="Verdana"/>
              </a:rPr>
              <a:t>này</a:t>
            </a:r>
            <a:r>
              <a:rPr lang="en-US" sz="1400" spc="-62" dirty="0">
                <a:solidFill>
                  <a:srgbClr val="5F6872"/>
                </a:solidFill>
                <a:cs typeface="Verdana"/>
              </a:rPr>
              <a:t> </a:t>
            </a:r>
            <a:r>
              <a:rPr lang="en-US" sz="1400" spc="-55" dirty="0" err="1">
                <a:solidFill>
                  <a:srgbClr val="5F6872"/>
                </a:solidFill>
                <a:cs typeface="Verdana"/>
              </a:rPr>
              <a:t>có</a:t>
            </a:r>
            <a:r>
              <a:rPr lang="en-US" sz="1400" spc="-55" dirty="0">
                <a:solidFill>
                  <a:srgbClr val="5F6872"/>
                </a:solidFill>
                <a:cs typeface="Verdana"/>
              </a:rPr>
              <a:t> </a:t>
            </a:r>
            <a:r>
              <a:rPr lang="en-US" sz="1400" spc="-55" dirty="0" err="1">
                <a:solidFill>
                  <a:srgbClr val="5F6872"/>
                </a:solidFill>
                <a:cs typeface="Verdana"/>
              </a:rPr>
              <a:t>thể</a:t>
            </a:r>
            <a:r>
              <a:rPr lang="en-US" sz="1400" spc="-55" dirty="0">
                <a:solidFill>
                  <a:srgbClr val="5F6872"/>
                </a:solidFill>
                <a:cs typeface="Verdana"/>
              </a:rPr>
              <a:t> được </a:t>
            </a:r>
            <a:r>
              <a:rPr lang="en-US" sz="1400" spc="-55" dirty="0" err="1">
                <a:solidFill>
                  <a:srgbClr val="5F6872"/>
                </a:solidFill>
                <a:cs typeface="Verdana"/>
              </a:rPr>
              <a:t>tận</a:t>
            </a:r>
            <a:r>
              <a:rPr lang="en-US" sz="1400" spc="-55" dirty="0">
                <a:solidFill>
                  <a:srgbClr val="5F6872"/>
                </a:solidFill>
                <a:cs typeface="Verdana"/>
              </a:rPr>
              <a:t> </a:t>
            </a:r>
            <a:r>
              <a:rPr lang="en-US" sz="1400" spc="-55" dirty="0" err="1">
                <a:solidFill>
                  <a:srgbClr val="5F6872"/>
                </a:solidFill>
                <a:cs typeface="Verdana"/>
              </a:rPr>
              <a:t>dụng</a:t>
            </a:r>
            <a:r>
              <a:rPr lang="en-US" sz="1400" spc="-55" dirty="0">
                <a:solidFill>
                  <a:srgbClr val="5F6872"/>
                </a:solidFill>
                <a:cs typeface="Verdana"/>
              </a:rPr>
              <a:t> </a:t>
            </a:r>
            <a:r>
              <a:rPr lang="en-US" sz="1400" spc="-55" dirty="0" err="1">
                <a:solidFill>
                  <a:srgbClr val="5F6872"/>
                </a:solidFill>
                <a:cs typeface="Verdana"/>
              </a:rPr>
              <a:t>như</a:t>
            </a:r>
            <a:r>
              <a:rPr lang="en-US" sz="1400" spc="-55" dirty="0">
                <a:solidFill>
                  <a:srgbClr val="5F6872"/>
                </a:solidFill>
                <a:cs typeface="Verdana"/>
              </a:rPr>
              <a:t>  </a:t>
            </a:r>
            <a:r>
              <a:rPr lang="en-US" sz="1400" spc="-55" dirty="0" err="1">
                <a:solidFill>
                  <a:srgbClr val="5F6872"/>
                </a:solidFill>
                <a:cs typeface="Verdana"/>
              </a:rPr>
              <a:t>thông</a:t>
            </a:r>
            <a:r>
              <a:rPr lang="en-US" sz="1400" spc="-55" dirty="0">
                <a:solidFill>
                  <a:srgbClr val="5F6872"/>
                </a:solidFill>
                <a:cs typeface="Verdana"/>
              </a:rPr>
              <a:t> tin </a:t>
            </a:r>
            <a:r>
              <a:rPr lang="en-US" sz="1400" spc="-55" dirty="0" err="1">
                <a:solidFill>
                  <a:srgbClr val="5F6872"/>
                </a:solidFill>
                <a:cs typeface="Verdana"/>
              </a:rPr>
              <a:t>hướng</a:t>
            </a:r>
            <a:r>
              <a:rPr lang="en-US" sz="1400" spc="-55" dirty="0">
                <a:solidFill>
                  <a:srgbClr val="5F6872"/>
                </a:solidFill>
                <a:cs typeface="Verdana"/>
              </a:rPr>
              <a:t> </a:t>
            </a:r>
            <a:r>
              <a:rPr lang="en-US" sz="1400" spc="-55" dirty="0" err="1">
                <a:solidFill>
                  <a:srgbClr val="5F6872"/>
                </a:solidFill>
                <a:cs typeface="Verdana"/>
              </a:rPr>
              <a:t>dẫn</a:t>
            </a:r>
            <a:r>
              <a:rPr lang="en-US" sz="1400" spc="-55" dirty="0">
                <a:solidFill>
                  <a:srgbClr val="5F6872"/>
                </a:solidFill>
                <a:cs typeface="Verdana"/>
              </a:rPr>
              <a:t> </a:t>
            </a:r>
            <a:r>
              <a:rPr lang="en-US" sz="1400" spc="-55" dirty="0" err="1">
                <a:solidFill>
                  <a:srgbClr val="5F6872"/>
                </a:solidFill>
                <a:cs typeface="Verdana"/>
              </a:rPr>
              <a:t>trong</a:t>
            </a:r>
            <a:r>
              <a:rPr lang="en-US" sz="1400" spc="-55" dirty="0">
                <a:solidFill>
                  <a:srgbClr val="5F6872"/>
                </a:solidFill>
                <a:cs typeface="Verdana"/>
              </a:rPr>
              <a:t> </a:t>
            </a:r>
            <a:r>
              <a:rPr lang="en-US" sz="1400" spc="-55" dirty="0" err="1">
                <a:solidFill>
                  <a:srgbClr val="5F6872"/>
                </a:solidFill>
                <a:cs typeface="Verdana"/>
              </a:rPr>
              <a:t>chương</a:t>
            </a:r>
            <a:r>
              <a:rPr lang="en-US" sz="1400" spc="-55" dirty="0">
                <a:solidFill>
                  <a:srgbClr val="5F6872"/>
                </a:solidFill>
                <a:cs typeface="Verdana"/>
              </a:rPr>
              <a:t> trình </a:t>
            </a:r>
            <a:r>
              <a:rPr lang="en-US" sz="1400" spc="-55" dirty="0" err="1">
                <a:solidFill>
                  <a:srgbClr val="5F6872"/>
                </a:solidFill>
                <a:cs typeface="Verdana"/>
              </a:rPr>
              <a:t>phục</a:t>
            </a:r>
            <a:r>
              <a:rPr lang="en-US" sz="1400" spc="-55" dirty="0">
                <a:solidFill>
                  <a:srgbClr val="5F6872"/>
                </a:solidFill>
                <a:cs typeface="Verdana"/>
              </a:rPr>
              <a:t> </a:t>
            </a:r>
            <a:r>
              <a:rPr lang="en-US" sz="1400" spc="-55" dirty="0" err="1">
                <a:solidFill>
                  <a:srgbClr val="5F6872"/>
                </a:solidFill>
                <a:cs typeface="Verdana"/>
              </a:rPr>
              <a:t>hồi</a:t>
            </a:r>
            <a:r>
              <a:rPr lang="en-US" sz="1400" spc="-55" dirty="0">
                <a:solidFill>
                  <a:srgbClr val="5F6872"/>
                </a:solidFill>
                <a:cs typeface="Verdana"/>
              </a:rPr>
              <a:t> </a:t>
            </a:r>
            <a:r>
              <a:rPr lang="en-US" sz="1400" spc="-55" dirty="0" err="1">
                <a:solidFill>
                  <a:srgbClr val="5F6872"/>
                </a:solidFill>
                <a:cs typeface="Verdana"/>
              </a:rPr>
              <a:t>chức</a:t>
            </a:r>
            <a:r>
              <a:rPr lang="en-US" sz="1400" spc="-55" dirty="0">
                <a:solidFill>
                  <a:srgbClr val="5F6872"/>
                </a:solidFill>
                <a:cs typeface="Verdana"/>
              </a:rPr>
              <a:t> </a:t>
            </a:r>
            <a:r>
              <a:rPr lang="en-US" sz="1400" spc="-55" dirty="0" err="1">
                <a:solidFill>
                  <a:srgbClr val="5F6872"/>
                </a:solidFill>
                <a:cs typeface="Verdana"/>
              </a:rPr>
              <a:t>năng</a:t>
            </a:r>
            <a:r>
              <a:rPr sz="1400" spc="-58" dirty="0">
                <a:solidFill>
                  <a:srgbClr val="5F6872"/>
                </a:solidFill>
                <a:cs typeface="Verdana"/>
              </a:rPr>
              <a:t>.</a:t>
            </a:r>
            <a:endParaRPr sz="1400" dirty="0">
              <a:cs typeface="Verdana"/>
            </a:endParaRPr>
          </a:p>
        </p:txBody>
      </p:sp>
      <p:sp>
        <p:nvSpPr>
          <p:cNvPr id="10" name="object 10"/>
          <p:cNvSpPr/>
          <p:nvPr/>
        </p:nvSpPr>
        <p:spPr>
          <a:xfrm>
            <a:off x="421403" y="1040818"/>
            <a:ext cx="3352800" cy="3831565"/>
          </a:xfrm>
          <a:prstGeom prst="rect">
            <a:avLst/>
          </a:prstGeom>
          <a:blipFill>
            <a:blip r:embed="rId2" cstate="print"/>
            <a:stretch>
              <a:fillRect/>
            </a:stretch>
          </a:blipFill>
        </p:spPr>
        <p:txBody>
          <a:bodyPr wrap="square" lIns="0" tIns="0" rIns="0" bIns="0" rtlCol="0"/>
          <a:lstStyle/>
          <a:p>
            <a:endParaRPr sz="1224" dirty="0"/>
          </a:p>
        </p:txBody>
      </p:sp>
      <p:sp>
        <p:nvSpPr>
          <p:cNvPr id="11" name="object 11"/>
          <p:cNvSpPr txBox="1">
            <a:spLocks noGrp="1"/>
          </p:cNvSpPr>
          <p:nvPr>
            <p:ph type="title"/>
          </p:nvPr>
        </p:nvSpPr>
        <p:spPr>
          <a:xfrm>
            <a:off x="1448748" y="228600"/>
            <a:ext cx="7009452" cy="424220"/>
          </a:xfrm>
          <a:prstGeom prst="rect">
            <a:avLst/>
          </a:prstGeom>
        </p:spPr>
        <p:txBody>
          <a:bodyPr vert="horz" wrap="square" lIns="0" tIns="8637" rIns="0" bIns="0" rtlCol="0" anchor="ctr">
            <a:spAutoFit/>
          </a:bodyPr>
          <a:lstStyle/>
          <a:p>
            <a:pPr marL="8637">
              <a:spcBef>
                <a:spcPts val="68"/>
              </a:spcBef>
            </a:pPr>
            <a:r>
              <a:rPr lang="en-US" sz="2700" b="1" dirty="0" err="1">
                <a:solidFill>
                  <a:srgbClr val="000066"/>
                </a:solidFill>
                <a:cs typeface="+mj-cs"/>
              </a:rPr>
              <a:t>Quá</a:t>
            </a:r>
            <a:r>
              <a:rPr lang="en-US" sz="2700" b="1" dirty="0">
                <a:solidFill>
                  <a:srgbClr val="000066"/>
                </a:solidFill>
                <a:cs typeface="+mj-cs"/>
              </a:rPr>
              <a:t> trình </a:t>
            </a:r>
            <a:r>
              <a:rPr lang="en-US" sz="2700" b="1" dirty="0" err="1">
                <a:solidFill>
                  <a:srgbClr val="000066"/>
                </a:solidFill>
                <a:cs typeface="+mj-cs"/>
              </a:rPr>
              <a:t>lành</a:t>
            </a:r>
            <a:r>
              <a:rPr lang="en-US" sz="2700" b="1" dirty="0">
                <a:solidFill>
                  <a:srgbClr val="000066"/>
                </a:solidFill>
                <a:cs typeface="+mj-cs"/>
              </a:rPr>
              <a:t> </a:t>
            </a:r>
            <a:r>
              <a:rPr lang="en-US" sz="2700" b="1" dirty="0" err="1">
                <a:solidFill>
                  <a:srgbClr val="000066"/>
                </a:solidFill>
                <a:cs typeface="+mj-cs"/>
              </a:rPr>
              <a:t>mô</a:t>
            </a:r>
            <a:r>
              <a:rPr lang="en-US" sz="2700" b="1" dirty="0">
                <a:solidFill>
                  <a:srgbClr val="000066"/>
                </a:solidFill>
                <a:cs typeface="+mj-cs"/>
              </a:rPr>
              <a:t> VÀ PHỤC HỒI CHỨC NĂNG</a:t>
            </a:r>
            <a:endParaRPr sz="2700" b="1" dirty="0">
              <a:solidFill>
                <a:srgbClr val="000066"/>
              </a:solidFill>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7811455" y="5523205"/>
            <a:ext cx="93715" cy="165687"/>
          </a:xfrm>
          <a:prstGeom prst="rect">
            <a:avLst/>
          </a:prstGeom>
        </p:spPr>
        <p:txBody>
          <a:bodyPr vert="horz" wrap="square" lIns="0" tIns="8637" rIns="0" bIns="0" rtlCol="0">
            <a:spAutoFit/>
          </a:bodyPr>
          <a:lstStyle/>
          <a:p>
            <a:pPr marL="8637">
              <a:spcBef>
                <a:spcPts val="68"/>
              </a:spcBef>
            </a:pPr>
            <a:r>
              <a:rPr sz="1020" dirty="0">
                <a:solidFill>
                  <a:srgbClr val="FFFFFF"/>
                </a:solidFill>
                <a:latin typeface="Verdana"/>
                <a:cs typeface="Verdana"/>
              </a:rPr>
              <a:t>6</a:t>
            </a:r>
            <a:endParaRPr sz="1020">
              <a:latin typeface="Verdana"/>
              <a:cs typeface="Verdana"/>
            </a:endParaRPr>
          </a:p>
        </p:txBody>
      </p:sp>
      <p:sp>
        <p:nvSpPr>
          <p:cNvPr id="11" name="object 11"/>
          <p:cNvSpPr txBox="1">
            <a:spLocks noGrp="1"/>
          </p:cNvSpPr>
          <p:nvPr>
            <p:ph type="title"/>
          </p:nvPr>
        </p:nvSpPr>
        <p:spPr>
          <a:xfrm>
            <a:off x="1425379" y="182587"/>
            <a:ext cx="7261421" cy="521682"/>
          </a:xfrm>
          <a:prstGeom prst="rect">
            <a:avLst/>
          </a:prstGeom>
        </p:spPr>
        <p:txBody>
          <a:bodyPr vert="horz" wrap="square" lIns="0" tIns="8637" rIns="0" bIns="0" rtlCol="0" anchor="ctr">
            <a:spAutoFit/>
          </a:bodyPr>
          <a:lstStyle/>
          <a:p>
            <a:pPr marL="8637">
              <a:lnSpc>
                <a:spcPts val="1973"/>
              </a:lnSpc>
              <a:spcBef>
                <a:spcPts val="68"/>
              </a:spcBef>
            </a:pPr>
            <a:r>
              <a:rPr lang="en-US" dirty="0"/>
              <a:t>GIAI ĐOẠN </a:t>
            </a:r>
            <a:r>
              <a:rPr dirty="0"/>
              <a:t>1 </a:t>
            </a:r>
            <a:r>
              <a:rPr lang="en-US" dirty="0"/>
              <a:t> (TUẦN </a:t>
            </a:r>
            <a:r>
              <a:rPr dirty="0"/>
              <a:t>0-6)</a:t>
            </a:r>
            <a:r>
              <a:rPr lang="en-US" dirty="0"/>
              <a:t>: </a:t>
            </a:r>
            <a:br>
              <a:rPr lang="en-US" dirty="0"/>
            </a:br>
            <a:r>
              <a:rPr lang="en-US" dirty="0">
                <a:solidFill>
                  <a:srgbClr val="80BA27"/>
                </a:solidFill>
              </a:rPr>
              <a:t>GIAI ĐOẠN BẢO VỆ VÀ </a:t>
            </a:r>
            <a:r>
              <a:rPr lang="en-US" dirty="0" err="1">
                <a:solidFill>
                  <a:srgbClr val="80BA27"/>
                </a:solidFill>
              </a:rPr>
              <a:t>bắt</a:t>
            </a:r>
            <a:r>
              <a:rPr lang="en-US" dirty="0">
                <a:solidFill>
                  <a:srgbClr val="80BA27"/>
                </a:solidFill>
              </a:rPr>
              <a:t> </a:t>
            </a:r>
            <a:r>
              <a:rPr lang="en-US" dirty="0" err="1">
                <a:solidFill>
                  <a:srgbClr val="80BA27"/>
                </a:solidFill>
              </a:rPr>
              <a:t>đầu</a:t>
            </a:r>
            <a:r>
              <a:rPr lang="en-US" dirty="0">
                <a:solidFill>
                  <a:srgbClr val="80BA27"/>
                </a:solidFill>
              </a:rPr>
              <a:t> HOẠT </a:t>
            </a:r>
            <a:r>
              <a:rPr lang="en-US" dirty="0" err="1">
                <a:solidFill>
                  <a:srgbClr val="80BA27"/>
                </a:solidFill>
              </a:rPr>
              <a:t>động</a:t>
            </a:r>
            <a:endParaRPr dirty="0">
              <a:solidFill>
                <a:srgbClr val="80BA27"/>
              </a:solidFill>
            </a:endParaRPr>
          </a:p>
        </p:txBody>
      </p:sp>
      <p:sp>
        <p:nvSpPr>
          <p:cNvPr id="13" name="object 13"/>
          <p:cNvSpPr txBox="1"/>
          <p:nvPr/>
        </p:nvSpPr>
        <p:spPr>
          <a:xfrm>
            <a:off x="4989225" y="1066800"/>
            <a:ext cx="4002375" cy="4397745"/>
          </a:xfrm>
          <a:prstGeom prst="rect">
            <a:avLst/>
          </a:prstGeom>
        </p:spPr>
        <p:txBody>
          <a:bodyPr vert="horz" wrap="square" lIns="0" tIns="17275" rIns="0" bIns="0" rtlCol="0">
            <a:spAutoFit/>
          </a:bodyPr>
          <a:lstStyle/>
          <a:p>
            <a:pPr marL="8637">
              <a:spcBef>
                <a:spcPts val="136"/>
              </a:spcBef>
            </a:pPr>
            <a:r>
              <a:rPr lang="en-US" sz="1400" b="1" dirty="0">
                <a:solidFill>
                  <a:srgbClr val="80BA27"/>
                </a:solidFill>
                <a:cs typeface="Verdana"/>
              </a:rPr>
              <a:t>MỤC TIÊU</a:t>
            </a:r>
            <a:endParaRPr sz="1400" dirty="0">
              <a:cs typeface="Verdana"/>
            </a:endParaRPr>
          </a:p>
          <a:p>
            <a:pPr marL="141219" indent="-133014">
              <a:spcBef>
                <a:spcPts val="68"/>
              </a:spcBef>
              <a:buClr>
                <a:srgbClr val="80BA27"/>
              </a:buClr>
              <a:buAutoNum type="arabicPeriod"/>
              <a:tabLst>
                <a:tab pos="141650" algn="l"/>
              </a:tabLst>
            </a:pPr>
            <a:r>
              <a:rPr lang="en-US" sz="1400" b="1" dirty="0" err="1">
                <a:solidFill>
                  <a:srgbClr val="5F6872"/>
                </a:solidFill>
                <a:cs typeface="Verdana"/>
              </a:rPr>
              <a:t>Không</a:t>
            </a:r>
            <a:r>
              <a:rPr lang="en-US" sz="1400" b="1" dirty="0">
                <a:solidFill>
                  <a:srgbClr val="5F6872"/>
                </a:solidFill>
                <a:cs typeface="Verdana"/>
              </a:rPr>
              <a:t> </a:t>
            </a:r>
            <a:r>
              <a:rPr lang="en-US" sz="1400" b="1" dirty="0" err="1">
                <a:solidFill>
                  <a:srgbClr val="5F6872"/>
                </a:solidFill>
                <a:cs typeface="Verdana"/>
              </a:rPr>
              <a:t>đau</a:t>
            </a:r>
            <a:r>
              <a:rPr lang="en-US" sz="1400" b="1" dirty="0">
                <a:solidFill>
                  <a:srgbClr val="5F6872"/>
                </a:solidFill>
                <a:cs typeface="Verdana"/>
              </a:rPr>
              <a:t> </a:t>
            </a:r>
            <a:r>
              <a:rPr lang="en-US" sz="1400" b="1" dirty="0" err="1">
                <a:solidFill>
                  <a:srgbClr val="5F6872"/>
                </a:solidFill>
                <a:cs typeface="Verdana"/>
              </a:rPr>
              <a:t>và</a:t>
            </a:r>
            <a:r>
              <a:rPr lang="en-US" sz="1400" b="1" dirty="0">
                <a:solidFill>
                  <a:srgbClr val="5F6872"/>
                </a:solidFill>
                <a:cs typeface="Verdana"/>
              </a:rPr>
              <a:t> </a:t>
            </a:r>
            <a:r>
              <a:rPr lang="en-US" sz="1400" b="1" dirty="0" err="1">
                <a:solidFill>
                  <a:srgbClr val="5F6872"/>
                </a:solidFill>
                <a:cs typeface="Verdana"/>
              </a:rPr>
              <a:t>giảm</a:t>
            </a:r>
            <a:r>
              <a:rPr lang="en-US" sz="1400" b="1" dirty="0">
                <a:solidFill>
                  <a:srgbClr val="5F6872"/>
                </a:solidFill>
                <a:cs typeface="Verdana"/>
              </a:rPr>
              <a:t> </a:t>
            </a:r>
            <a:r>
              <a:rPr lang="en-US" sz="1400" b="1" dirty="0" err="1">
                <a:solidFill>
                  <a:srgbClr val="5F6872"/>
                </a:solidFill>
                <a:cs typeface="Verdana"/>
              </a:rPr>
              <a:t>thiểu</a:t>
            </a:r>
            <a:r>
              <a:rPr lang="en-US" sz="1400" b="1" dirty="0">
                <a:solidFill>
                  <a:srgbClr val="5F6872"/>
                </a:solidFill>
                <a:cs typeface="Verdana"/>
              </a:rPr>
              <a:t> </a:t>
            </a:r>
            <a:r>
              <a:rPr lang="en-US" sz="1400" b="1" dirty="0" err="1">
                <a:solidFill>
                  <a:srgbClr val="5F6872"/>
                </a:solidFill>
                <a:cs typeface="Verdana"/>
              </a:rPr>
              <a:t>tràn</a:t>
            </a:r>
            <a:r>
              <a:rPr lang="en-US" sz="1400" b="1" dirty="0">
                <a:solidFill>
                  <a:srgbClr val="5F6872"/>
                </a:solidFill>
                <a:cs typeface="Verdana"/>
              </a:rPr>
              <a:t> </a:t>
            </a:r>
            <a:r>
              <a:rPr lang="en-US" sz="1400" b="1" dirty="0" err="1">
                <a:solidFill>
                  <a:srgbClr val="5F6872"/>
                </a:solidFill>
                <a:cs typeface="Verdana"/>
              </a:rPr>
              <a:t>dịch</a:t>
            </a:r>
            <a:endParaRPr lang="en-US" sz="1400" b="1" dirty="0">
              <a:solidFill>
                <a:srgbClr val="5F6872"/>
              </a:solidFill>
              <a:cs typeface="Verdana"/>
            </a:endParaRPr>
          </a:p>
          <a:p>
            <a:pPr marL="141219" indent="-133014">
              <a:spcBef>
                <a:spcPts val="68"/>
              </a:spcBef>
              <a:buClr>
                <a:srgbClr val="80BA27"/>
              </a:buClr>
              <a:buAutoNum type="arabicPeriod"/>
              <a:tabLst>
                <a:tab pos="141650" algn="l"/>
              </a:tabLst>
            </a:pPr>
            <a:r>
              <a:rPr lang="en-US" sz="1400" b="1" dirty="0" err="1">
                <a:solidFill>
                  <a:srgbClr val="5F6872"/>
                </a:solidFill>
                <a:cs typeface="Verdana"/>
              </a:rPr>
              <a:t>Mở</a:t>
            </a:r>
            <a:r>
              <a:rPr lang="en-US" sz="1400" b="1" dirty="0">
                <a:solidFill>
                  <a:srgbClr val="5F6872"/>
                </a:solidFill>
                <a:cs typeface="Verdana"/>
              </a:rPr>
              <a:t> </a:t>
            </a:r>
            <a:r>
              <a:rPr lang="en-US" sz="1400" b="1" dirty="0" err="1">
                <a:solidFill>
                  <a:srgbClr val="5F6872"/>
                </a:solidFill>
                <a:cs typeface="Verdana"/>
              </a:rPr>
              <a:t>rộng</a:t>
            </a:r>
            <a:r>
              <a:rPr lang="en-US" sz="1400" b="1" dirty="0">
                <a:solidFill>
                  <a:srgbClr val="5F6872"/>
                </a:solidFill>
                <a:cs typeface="Verdana"/>
              </a:rPr>
              <a:t> </a:t>
            </a:r>
            <a:r>
              <a:rPr lang="en-US" sz="1400" b="1" dirty="0" err="1">
                <a:solidFill>
                  <a:srgbClr val="5F6872"/>
                </a:solidFill>
                <a:cs typeface="Verdana"/>
              </a:rPr>
              <a:t>đầu</a:t>
            </a:r>
            <a:r>
              <a:rPr lang="en-US" sz="1400" b="1" dirty="0">
                <a:solidFill>
                  <a:srgbClr val="5F6872"/>
                </a:solidFill>
                <a:cs typeface="Verdana"/>
              </a:rPr>
              <a:t> </a:t>
            </a:r>
            <a:r>
              <a:rPr lang="en-US" sz="1400" b="1" dirty="0" err="1">
                <a:solidFill>
                  <a:srgbClr val="5F6872"/>
                </a:solidFill>
                <a:cs typeface="Verdana"/>
              </a:rPr>
              <a:t>gối</a:t>
            </a:r>
            <a:r>
              <a:rPr lang="en-US" sz="1400" b="1" dirty="0">
                <a:solidFill>
                  <a:srgbClr val="5F6872"/>
                </a:solidFill>
                <a:cs typeface="Verdana"/>
              </a:rPr>
              <a:t> </a:t>
            </a:r>
            <a:r>
              <a:rPr lang="en-US" sz="1400" b="1" dirty="0" err="1">
                <a:solidFill>
                  <a:srgbClr val="5F6872"/>
                </a:solidFill>
                <a:cs typeface="Verdana"/>
              </a:rPr>
              <a:t>thụ</a:t>
            </a:r>
            <a:r>
              <a:rPr lang="en-US" sz="1400" b="1" dirty="0">
                <a:solidFill>
                  <a:srgbClr val="5F6872"/>
                </a:solidFill>
                <a:cs typeface="Verdana"/>
              </a:rPr>
              <a:t> </a:t>
            </a:r>
            <a:r>
              <a:rPr lang="en-US" sz="1400" b="1" dirty="0" err="1">
                <a:solidFill>
                  <a:srgbClr val="5F6872"/>
                </a:solidFill>
                <a:cs typeface="Verdana"/>
              </a:rPr>
              <a:t>động</a:t>
            </a:r>
            <a:r>
              <a:rPr lang="en-US" sz="1400" b="1" dirty="0">
                <a:solidFill>
                  <a:srgbClr val="5F6872"/>
                </a:solidFill>
                <a:cs typeface="Verdana"/>
              </a:rPr>
              <a:t> </a:t>
            </a:r>
            <a:r>
              <a:rPr lang="en-US" sz="1400" b="1" dirty="0" err="1">
                <a:solidFill>
                  <a:srgbClr val="5F6872"/>
                </a:solidFill>
                <a:cs typeface="Verdana"/>
              </a:rPr>
              <a:t>và</a:t>
            </a:r>
            <a:r>
              <a:rPr lang="en-US" sz="1400" b="1" dirty="0">
                <a:solidFill>
                  <a:srgbClr val="5F6872"/>
                </a:solidFill>
                <a:cs typeface="Verdana"/>
              </a:rPr>
              <a:t> </a:t>
            </a:r>
            <a:r>
              <a:rPr lang="en-US" sz="1400" b="1" dirty="0" err="1">
                <a:solidFill>
                  <a:srgbClr val="5F6872"/>
                </a:solidFill>
                <a:cs typeface="Verdana"/>
              </a:rPr>
              <a:t>chủ</a:t>
            </a:r>
            <a:r>
              <a:rPr lang="en-US" sz="1400" b="1" dirty="0">
                <a:solidFill>
                  <a:srgbClr val="5F6872"/>
                </a:solidFill>
                <a:cs typeface="Verdana"/>
              </a:rPr>
              <a:t> </a:t>
            </a:r>
            <a:r>
              <a:rPr lang="en-US" sz="1400" b="1" dirty="0" err="1">
                <a:solidFill>
                  <a:srgbClr val="5F6872"/>
                </a:solidFill>
                <a:cs typeface="Verdana"/>
              </a:rPr>
              <a:t>động</a:t>
            </a:r>
            <a:r>
              <a:rPr lang="en-US" sz="1400" b="1" dirty="0">
                <a:solidFill>
                  <a:srgbClr val="5F6872"/>
                </a:solidFill>
                <a:cs typeface="Verdana"/>
              </a:rPr>
              <a:t> </a:t>
            </a:r>
            <a:r>
              <a:rPr lang="en-US" sz="1400" b="1" dirty="0" err="1">
                <a:solidFill>
                  <a:srgbClr val="5F6872"/>
                </a:solidFill>
                <a:cs typeface="Verdana"/>
              </a:rPr>
              <a:t>hoàn</a:t>
            </a:r>
            <a:r>
              <a:rPr lang="en-US" sz="1400" b="1" dirty="0">
                <a:solidFill>
                  <a:srgbClr val="5F6872"/>
                </a:solidFill>
                <a:cs typeface="Verdana"/>
              </a:rPr>
              <a:t> </a:t>
            </a:r>
            <a:r>
              <a:rPr lang="en-US" sz="1400" b="1" dirty="0" err="1">
                <a:solidFill>
                  <a:srgbClr val="5F6872"/>
                </a:solidFill>
                <a:cs typeface="Verdana"/>
              </a:rPr>
              <a:t>toàn</a:t>
            </a:r>
            <a:endParaRPr sz="1400" dirty="0">
              <a:cs typeface="Verdana"/>
            </a:endParaRPr>
          </a:p>
          <a:p>
            <a:pPr marL="138197" indent="-129559">
              <a:spcBef>
                <a:spcPts val="68"/>
              </a:spcBef>
              <a:buClr>
                <a:srgbClr val="80BA27"/>
              </a:buClr>
              <a:buAutoNum type="arabicPeriod"/>
              <a:tabLst>
                <a:tab pos="138197" algn="l"/>
              </a:tabLst>
            </a:pPr>
            <a:r>
              <a:rPr lang="en-US" sz="1400" b="1" dirty="0" err="1">
                <a:solidFill>
                  <a:srgbClr val="5F6872"/>
                </a:solidFill>
                <a:cs typeface="Verdana"/>
              </a:rPr>
              <a:t>Độ</a:t>
            </a:r>
            <a:r>
              <a:rPr lang="en-US" sz="1400" b="1" dirty="0">
                <a:solidFill>
                  <a:srgbClr val="5F6872"/>
                </a:solidFill>
                <a:cs typeface="Verdana"/>
              </a:rPr>
              <a:t> </a:t>
            </a:r>
            <a:r>
              <a:rPr lang="en-US" sz="1400" b="1" dirty="0" err="1">
                <a:solidFill>
                  <a:srgbClr val="5F6872"/>
                </a:solidFill>
                <a:cs typeface="Verdana"/>
              </a:rPr>
              <a:t>gập</a:t>
            </a:r>
            <a:r>
              <a:rPr lang="en-US" sz="1400" b="1" dirty="0">
                <a:solidFill>
                  <a:srgbClr val="5F6872"/>
                </a:solidFill>
                <a:cs typeface="Verdana"/>
              </a:rPr>
              <a:t> </a:t>
            </a:r>
            <a:r>
              <a:rPr lang="en-US" sz="1400" b="1" dirty="0" err="1">
                <a:solidFill>
                  <a:srgbClr val="5F6872"/>
                </a:solidFill>
                <a:cs typeface="Verdana"/>
              </a:rPr>
              <a:t>gối</a:t>
            </a:r>
            <a:r>
              <a:rPr lang="en-US" sz="1400" b="1" dirty="0">
                <a:solidFill>
                  <a:srgbClr val="5F6872"/>
                </a:solidFill>
                <a:cs typeface="Verdana"/>
              </a:rPr>
              <a:t> </a:t>
            </a:r>
            <a:r>
              <a:rPr lang="en-US" sz="1400" b="1" dirty="0" err="1">
                <a:solidFill>
                  <a:srgbClr val="5F6872"/>
                </a:solidFill>
                <a:cs typeface="Verdana"/>
              </a:rPr>
              <a:t>chủ</a:t>
            </a:r>
            <a:r>
              <a:rPr lang="en-US" sz="1400" b="1" dirty="0">
                <a:solidFill>
                  <a:srgbClr val="5F6872"/>
                </a:solidFill>
                <a:cs typeface="Verdana"/>
              </a:rPr>
              <a:t> </a:t>
            </a:r>
            <a:r>
              <a:rPr lang="en-US" sz="1400" b="1" dirty="0" err="1">
                <a:solidFill>
                  <a:srgbClr val="5F6872"/>
                </a:solidFill>
                <a:cs typeface="Verdana"/>
              </a:rPr>
              <a:t>động</a:t>
            </a:r>
            <a:r>
              <a:rPr lang="en-US" sz="1400" b="1" dirty="0">
                <a:solidFill>
                  <a:srgbClr val="5F6872"/>
                </a:solidFill>
                <a:cs typeface="Verdana"/>
              </a:rPr>
              <a:t> </a:t>
            </a:r>
            <a:r>
              <a:rPr lang="en-US" sz="1400" b="1" dirty="0" err="1">
                <a:solidFill>
                  <a:srgbClr val="5F6872"/>
                </a:solidFill>
                <a:cs typeface="Verdana"/>
              </a:rPr>
              <a:t>và</a:t>
            </a:r>
            <a:r>
              <a:rPr lang="en-US" sz="1400" b="1" dirty="0">
                <a:solidFill>
                  <a:srgbClr val="5F6872"/>
                </a:solidFill>
                <a:cs typeface="Verdana"/>
              </a:rPr>
              <a:t> </a:t>
            </a:r>
            <a:r>
              <a:rPr lang="en-US" sz="1400" b="1" dirty="0" err="1">
                <a:solidFill>
                  <a:srgbClr val="5F6872"/>
                </a:solidFill>
                <a:cs typeface="Verdana"/>
              </a:rPr>
              <a:t>thụ</a:t>
            </a:r>
            <a:r>
              <a:rPr lang="en-US" sz="1400" b="1" dirty="0">
                <a:solidFill>
                  <a:srgbClr val="5F6872"/>
                </a:solidFill>
                <a:cs typeface="Verdana"/>
              </a:rPr>
              <a:t> </a:t>
            </a:r>
            <a:r>
              <a:rPr lang="en-US" sz="1400" b="1" dirty="0" err="1">
                <a:solidFill>
                  <a:srgbClr val="5F6872"/>
                </a:solidFill>
                <a:cs typeface="Verdana"/>
              </a:rPr>
              <a:t>động</a:t>
            </a:r>
            <a:r>
              <a:rPr lang="en-US" sz="1400" b="1" dirty="0">
                <a:solidFill>
                  <a:srgbClr val="5F6872"/>
                </a:solidFill>
                <a:cs typeface="Verdana"/>
              </a:rPr>
              <a:t> </a:t>
            </a:r>
            <a:r>
              <a:rPr lang="en-US" sz="1400" b="1" dirty="0" err="1">
                <a:solidFill>
                  <a:srgbClr val="5F6872"/>
                </a:solidFill>
                <a:cs typeface="Verdana"/>
              </a:rPr>
              <a:t>tối</a:t>
            </a:r>
            <a:r>
              <a:rPr lang="en-US" sz="1400" b="1" dirty="0">
                <a:solidFill>
                  <a:srgbClr val="5F6872"/>
                </a:solidFill>
                <a:cs typeface="Verdana"/>
              </a:rPr>
              <a:t> </a:t>
            </a:r>
            <a:r>
              <a:rPr lang="en-US" sz="1400" b="1" dirty="0" err="1">
                <a:solidFill>
                  <a:srgbClr val="5F6872"/>
                </a:solidFill>
                <a:cs typeface="Verdana"/>
              </a:rPr>
              <a:t>thiểu</a:t>
            </a:r>
            <a:r>
              <a:rPr sz="1400" b="1" dirty="0">
                <a:solidFill>
                  <a:srgbClr val="5F6872"/>
                </a:solidFill>
                <a:cs typeface="Verdana"/>
              </a:rPr>
              <a:t> 110°</a:t>
            </a:r>
            <a:endParaRPr sz="1400" dirty="0">
              <a:cs typeface="Verdana"/>
            </a:endParaRPr>
          </a:p>
          <a:p>
            <a:pPr marL="139491" marR="339877" indent="-139491">
              <a:lnSpc>
                <a:spcPct val="105600"/>
              </a:lnSpc>
              <a:buClr>
                <a:srgbClr val="80BA27"/>
              </a:buClr>
              <a:buAutoNum type="arabicPeriod"/>
              <a:tabLst>
                <a:tab pos="139491" algn="l"/>
              </a:tabLst>
            </a:pPr>
            <a:r>
              <a:rPr lang="en-US" sz="1400" b="1" dirty="0">
                <a:solidFill>
                  <a:srgbClr val="5F6872"/>
                </a:solidFill>
                <a:cs typeface="Verdana"/>
              </a:rPr>
              <a:t>Tiến </a:t>
            </a:r>
            <a:r>
              <a:rPr lang="en-US" sz="1400" b="1" dirty="0" err="1">
                <a:solidFill>
                  <a:srgbClr val="5F6872"/>
                </a:solidFill>
                <a:cs typeface="Verdana"/>
              </a:rPr>
              <a:t>tới</a:t>
            </a:r>
            <a:r>
              <a:rPr lang="en-US" sz="1400" b="1" dirty="0">
                <a:solidFill>
                  <a:srgbClr val="5F6872"/>
                </a:solidFill>
                <a:cs typeface="Verdana"/>
              </a:rPr>
              <a:t> </a:t>
            </a:r>
            <a:r>
              <a:rPr lang="en-US" sz="1400" b="1" dirty="0" err="1">
                <a:solidFill>
                  <a:srgbClr val="5F6872"/>
                </a:solidFill>
                <a:cs typeface="Verdana"/>
              </a:rPr>
              <a:t>các</a:t>
            </a:r>
            <a:r>
              <a:rPr lang="en-US" sz="1400" b="1" dirty="0">
                <a:solidFill>
                  <a:srgbClr val="5F6872"/>
                </a:solidFill>
                <a:cs typeface="Verdana"/>
              </a:rPr>
              <a:t> </a:t>
            </a:r>
            <a:r>
              <a:rPr lang="en-US" sz="1400" b="1" dirty="0" err="1">
                <a:solidFill>
                  <a:srgbClr val="5F6872"/>
                </a:solidFill>
                <a:cs typeface="Verdana"/>
              </a:rPr>
              <a:t>hoạt</a:t>
            </a:r>
            <a:r>
              <a:rPr lang="en-US" sz="1400" b="1" dirty="0">
                <a:solidFill>
                  <a:srgbClr val="5F6872"/>
                </a:solidFill>
                <a:cs typeface="Verdana"/>
              </a:rPr>
              <a:t> </a:t>
            </a:r>
            <a:r>
              <a:rPr lang="en-US" sz="1400" b="1" dirty="0" err="1">
                <a:solidFill>
                  <a:srgbClr val="5F6872"/>
                </a:solidFill>
                <a:cs typeface="Verdana"/>
              </a:rPr>
              <a:t>động</a:t>
            </a:r>
            <a:r>
              <a:rPr lang="en-US" sz="1400" b="1" dirty="0">
                <a:solidFill>
                  <a:srgbClr val="5F6872"/>
                </a:solidFill>
                <a:cs typeface="Verdana"/>
              </a:rPr>
              <a:t> </a:t>
            </a:r>
            <a:r>
              <a:rPr lang="en-US" sz="1400" b="1" dirty="0" err="1">
                <a:solidFill>
                  <a:srgbClr val="5F6872"/>
                </a:solidFill>
                <a:cs typeface="Verdana"/>
              </a:rPr>
              <a:t>chịu</a:t>
            </a:r>
            <a:r>
              <a:rPr lang="en-US" sz="1400" b="1" dirty="0">
                <a:solidFill>
                  <a:srgbClr val="5F6872"/>
                </a:solidFill>
                <a:cs typeface="Verdana"/>
              </a:rPr>
              <a:t> </a:t>
            </a:r>
            <a:r>
              <a:rPr lang="en-US" sz="1400" b="1" dirty="0" err="1">
                <a:solidFill>
                  <a:srgbClr val="5F6872"/>
                </a:solidFill>
                <a:cs typeface="Verdana"/>
              </a:rPr>
              <a:t>tải</a:t>
            </a:r>
            <a:r>
              <a:rPr sz="1400" b="1" dirty="0">
                <a:solidFill>
                  <a:srgbClr val="5F6872"/>
                </a:solidFill>
                <a:cs typeface="Verdana"/>
              </a:rPr>
              <a:t>,</a:t>
            </a:r>
            <a:r>
              <a:rPr lang="en-US" sz="1400" b="1" dirty="0">
                <a:solidFill>
                  <a:srgbClr val="5F6872"/>
                </a:solidFill>
                <a:cs typeface="Verdana"/>
              </a:rPr>
              <a:t> </a:t>
            </a:r>
            <a:r>
              <a:rPr lang="en-US" sz="1400" b="1" dirty="0" err="1">
                <a:solidFill>
                  <a:srgbClr val="5F6872"/>
                </a:solidFill>
                <a:cs typeface="Verdana"/>
              </a:rPr>
              <a:t>vận</a:t>
            </a:r>
            <a:r>
              <a:rPr lang="en-US" sz="1400" b="1" dirty="0">
                <a:solidFill>
                  <a:srgbClr val="5F6872"/>
                </a:solidFill>
                <a:cs typeface="Verdana"/>
              </a:rPr>
              <a:t> </a:t>
            </a:r>
            <a:r>
              <a:rPr lang="en-US" sz="1400" b="1" dirty="0" err="1">
                <a:solidFill>
                  <a:srgbClr val="5F6872"/>
                </a:solidFill>
                <a:cs typeface="Verdana"/>
              </a:rPr>
              <a:t>động</a:t>
            </a:r>
            <a:r>
              <a:rPr lang="en-US" sz="1400" b="1" dirty="0">
                <a:solidFill>
                  <a:srgbClr val="5F6872"/>
                </a:solidFill>
                <a:cs typeface="Verdana"/>
              </a:rPr>
              <a:t> </a:t>
            </a:r>
            <a:r>
              <a:rPr lang="en-US" sz="1400" b="1" dirty="0" err="1">
                <a:solidFill>
                  <a:srgbClr val="5F6872"/>
                </a:solidFill>
                <a:cs typeface="Verdana"/>
              </a:rPr>
              <a:t>bằng</a:t>
            </a:r>
            <a:r>
              <a:rPr lang="en-US" sz="1400" b="1" dirty="0">
                <a:solidFill>
                  <a:srgbClr val="5F6872"/>
                </a:solidFill>
                <a:cs typeface="Verdana"/>
              </a:rPr>
              <a:t> </a:t>
            </a:r>
            <a:r>
              <a:rPr lang="en-US" sz="1400" b="1" dirty="0" err="1">
                <a:solidFill>
                  <a:srgbClr val="5F6872"/>
                </a:solidFill>
                <a:cs typeface="Verdana"/>
              </a:rPr>
              <a:t>cả</a:t>
            </a:r>
            <a:r>
              <a:rPr lang="en-US" sz="1400" b="1" dirty="0">
                <a:solidFill>
                  <a:srgbClr val="5F6872"/>
                </a:solidFill>
                <a:cs typeface="Verdana"/>
              </a:rPr>
              <a:t> </a:t>
            </a:r>
            <a:r>
              <a:rPr lang="en-US" sz="1400" b="1" dirty="0" err="1">
                <a:solidFill>
                  <a:srgbClr val="5F6872"/>
                </a:solidFill>
                <a:cs typeface="Verdana"/>
              </a:rPr>
              <a:t>hai</a:t>
            </a:r>
            <a:r>
              <a:rPr lang="en-US" sz="1400" b="1" dirty="0">
                <a:solidFill>
                  <a:srgbClr val="5F6872"/>
                </a:solidFill>
                <a:cs typeface="Verdana"/>
              </a:rPr>
              <a:t> </a:t>
            </a:r>
            <a:r>
              <a:rPr lang="en-US" sz="1400" b="1" dirty="0" err="1">
                <a:solidFill>
                  <a:srgbClr val="5F6872"/>
                </a:solidFill>
                <a:cs typeface="Verdana"/>
              </a:rPr>
              <a:t>chân</a:t>
            </a:r>
            <a:endParaRPr sz="1400" dirty="0">
              <a:cs typeface="Verdana"/>
            </a:endParaRPr>
          </a:p>
          <a:p>
            <a:pPr marL="148561" marR="654705" indent="-139924">
              <a:lnSpc>
                <a:spcPct val="105600"/>
              </a:lnSpc>
              <a:buClr>
                <a:srgbClr val="80BA27"/>
              </a:buClr>
              <a:buAutoNum type="arabicPeriod"/>
              <a:tabLst>
                <a:tab pos="139924" algn="l"/>
              </a:tabLst>
            </a:pPr>
            <a:r>
              <a:rPr lang="en-US" sz="1400" b="1" dirty="0" err="1">
                <a:solidFill>
                  <a:srgbClr val="5F6872"/>
                </a:solidFill>
                <a:cs typeface="Verdana"/>
              </a:rPr>
              <a:t>Kiểm</a:t>
            </a:r>
            <a:r>
              <a:rPr lang="en-US" sz="1400" b="1" dirty="0">
                <a:solidFill>
                  <a:srgbClr val="5F6872"/>
                </a:solidFill>
                <a:cs typeface="Verdana"/>
              </a:rPr>
              <a:t> </a:t>
            </a:r>
            <a:r>
              <a:rPr lang="en-US" sz="1400" b="1" dirty="0" err="1">
                <a:solidFill>
                  <a:srgbClr val="5F6872"/>
                </a:solidFill>
                <a:cs typeface="Verdana"/>
              </a:rPr>
              <a:t>soát</a:t>
            </a:r>
            <a:r>
              <a:rPr lang="en-US" sz="1400" b="1" dirty="0">
                <a:solidFill>
                  <a:srgbClr val="5F6872"/>
                </a:solidFill>
                <a:cs typeface="Verdana"/>
              </a:rPr>
              <a:t> </a:t>
            </a:r>
            <a:r>
              <a:rPr lang="en-US" sz="1400" b="1" dirty="0" err="1">
                <a:solidFill>
                  <a:srgbClr val="5F6872"/>
                </a:solidFill>
                <a:cs typeface="Verdana"/>
              </a:rPr>
              <a:t>thần</a:t>
            </a:r>
            <a:r>
              <a:rPr lang="en-US" sz="1400" b="1" dirty="0">
                <a:solidFill>
                  <a:srgbClr val="5F6872"/>
                </a:solidFill>
                <a:cs typeface="Verdana"/>
              </a:rPr>
              <a:t> </a:t>
            </a:r>
            <a:r>
              <a:rPr lang="en-US" sz="1400" b="1" dirty="0" err="1">
                <a:solidFill>
                  <a:srgbClr val="5F6872"/>
                </a:solidFill>
                <a:cs typeface="Verdana"/>
              </a:rPr>
              <a:t>kinh</a:t>
            </a:r>
            <a:r>
              <a:rPr lang="en-US" sz="1400" b="1" dirty="0">
                <a:solidFill>
                  <a:srgbClr val="5F6872"/>
                </a:solidFill>
                <a:cs typeface="Verdana"/>
              </a:rPr>
              <a:t> </a:t>
            </a:r>
            <a:r>
              <a:rPr lang="en-US" sz="1400" b="1" dirty="0" err="1">
                <a:solidFill>
                  <a:srgbClr val="5F6872"/>
                </a:solidFill>
                <a:cs typeface="Verdana"/>
              </a:rPr>
              <a:t>cơ</a:t>
            </a:r>
            <a:r>
              <a:rPr lang="en-US" sz="1400" b="1" dirty="0">
                <a:solidFill>
                  <a:srgbClr val="5F6872"/>
                </a:solidFill>
                <a:cs typeface="Verdana"/>
              </a:rPr>
              <a:t> </a:t>
            </a:r>
            <a:r>
              <a:rPr lang="en-US" sz="1400" b="1" dirty="0" err="1">
                <a:solidFill>
                  <a:srgbClr val="5F6872"/>
                </a:solidFill>
                <a:cs typeface="Verdana"/>
              </a:rPr>
              <a:t>của</a:t>
            </a:r>
            <a:r>
              <a:rPr lang="en-US" sz="1400" b="1" dirty="0">
                <a:solidFill>
                  <a:srgbClr val="5F6872"/>
                </a:solidFill>
                <a:cs typeface="Verdana"/>
              </a:rPr>
              <a:t> </a:t>
            </a:r>
            <a:r>
              <a:rPr lang="en-US" sz="1400" b="1" dirty="0" err="1">
                <a:solidFill>
                  <a:srgbClr val="5F6872"/>
                </a:solidFill>
                <a:cs typeface="Verdana"/>
              </a:rPr>
              <a:t>Cơ</a:t>
            </a:r>
            <a:r>
              <a:rPr lang="en-US" sz="1400" b="1" dirty="0">
                <a:solidFill>
                  <a:srgbClr val="5F6872"/>
                </a:solidFill>
                <a:cs typeface="Verdana"/>
              </a:rPr>
              <a:t> </a:t>
            </a:r>
            <a:r>
              <a:rPr lang="en-US" sz="1400" b="1" dirty="0" err="1">
                <a:solidFill>
                  <a:srgbClr val="5F6872"/>
                </a:solidFill>
                <a:cs typeface="Verdana"/>
              </a:rPr>
              <a:t>tứ</a:t>
            </a:r>
            <a:r>
              <a:rPr lang="en-US" sz="1400" b="1" dirty="0">
                <a:solidFill>
                  <a:srgbClr val="5F6872"/>
                </a:solidFill>
                <a:cs typeface="Verdana"/>
              </a:rPr>
              <a:t> </a:t>
            </a:r>
            <a:r>
              <a:rPr lang="en-US" sz="1400" b="1" dirty="0" err="1">
                <a:solidFill>
                  <a:srgbClr val="5F6872"/>
                </a:solidFill>
                <a:cs typeface="Verdana"/>
              </a:rPr>
              <a:t>đầu</a:t>
            </a:r>
            <a:r>
              <a:rPr lang="en-US" sz="1400" b="1" dirty="0">
                <a:solidFill>
                  <a:srgbClr val="5F6872"/>
                </a:solidFill>
                <a:cs typeface="Verdana"/>
              </a:rPr>
              <a:t> </a:t>
            </a:r>
            <a:r>
              <a:rPr lang="en-US" sz="1400" b="1" dirty="0" err="1">
                <a:solidFill>
                  <a:srgbClr val="5F6872"/>
                </a:solidFill>
                <a:cs typeface="Verdana"/>
              </a:rPr>
              <a:t>và</a:t>
            </a:r>
            <a:r>
              <a:rPr lang="en-US" sz="1400" b="1" dirty="0">
                <a:solidFill>
                  <a:srgbClr val="5F6872"/>
                </a:solidFill>
                <a:cs typeface="Verdana"/>
              </a:rPr>
              <a:t> </a:t>
            </a:r>
            <a:r>
              <a:rPr lang="en-US" sz="1400" b="1" dirty="0" err="1">
                <a:solidFill>
                  <a:srgbClr val="5F6872"/>
                </a:solidFill>
                <a:cs typeface="Verdana"/>
              </a:rPr>
              <a:t>Cơ</a:t>
            </a:r>
            <a:r>
              <a:rPr lang="en-US" sz="1400" b="1" dirty="0">
                <a:solidFill>
                  <a:srgbClr val="5F6872"/>
                </a:solidFill>
                <a:cs typeface="Verdana"/>
              </a:rPr>
              <a:t> </a:t>
            </a:r>
            <a:r>
              <a:rPr lang="en-US" sz="1400" b="1" dirty="0" err="1">
                <a:solidFill>
                  <a:srgbClr val="5F6872"/>
                </a:solidFill>
                <a:cs typeface="Verdana"/>
              </a:rPr>
              <a:t>gân</a:t>
            </a:r>
            <a:endParaRPr sz="1400" dirty="0">
              <a:cs typeface="Verdana"/>
            </a:endParaRPr>
          </a:p>
          <a:p>
            <a:pPr>
              <a:spcBef>
                <a:spcPts val="20"/>
              </a:spcBef>
            </a:pPr>
            <a:endParaRPr sz="1400" dirty="0">
              <a:cs typeface="Verdana"/>
            </a:endParaRPr>
          </a:p>
          <a:p>
            <a:pPr marL="8637" marR="931098">
              <a:lnSpc>
                <a:spcPct val="79200"/>
              </a:lnSpc>
            </a:pPr>
            <a:r>
              <a:rPr lang="en-US" sz="1400" b="1" dirty="0" err="1">
                <a:solidFill>
                  <a:srgbClr val="219ECC"/>
                </a:solidFill>
                <a:cs typeface="Verdana"/>
              </a:rPr>
              <a:t>Các</a:t>
            </a:r>
            <a:r>
              <a:rPr lang="en-US" sz="1400" b="1" dirty="0">
                <a:solidFill>
                  <a:srgbClr val="219ECC"/>
                </a:solidFill>
                <a:cs typeface="Verdana"/>
              </a:rPr>
              <a:t> </a:t>
            </a:r>
            <a:r>
              <a:rPr lang="en-US" sz="1400" b="1" dirty="0" err="1">
                <a:solidFill>
                  <a:srgbClr val="219ECC"/>
                </a:solidFill>
                <a:cs typeface="Verdana"/>
              </a:rPr>
              <a:t>tiêu</a:t>
            </a:r>
            <a:r>
              <a:rPr lang="en-US" sz="1400" b="1" dirty="0">
                <a:solidFill>
                  <a:srgbClr val="219ECC"/>
                </a:solidFill>
                <a:cs typeface="Verdana"/>
              </a:rPr>
              <a:t> </a:t>
            </a:r>
            <a:r>
              <a:rPr lang="en-US" sz="1400" b="1" dirty="0" err="1">
                <a:solidFill>
                  <a:srgbClr val="219ECC"/>
                </a:solidFill>
                <a:cs typeface="Verdana"/>
              </a:rPr>
              <a:t>chí</a:t>
            </a:r>
            <a:r>
              <a:rPr lang="en-US" sz="1400" b="1" dirty="0">
                <a:solidFill>
                  <a:srgbClr val="219ECC"/>
                </a:solidFill>
                <a:cs typeface="Verdana"/>
              </a:rPr>
              <a:t> tiến </a:t>
            </a:r>
            <a:r>
              <a:rPr lang="en-US" sz="1400" b="1" dirty="0" err="1">
                <a:solidFill>
                  <a:srgbClr val="219ECC"/>
                </a:solidFill>
                <a:cs typeface="Verdana"/>
              </a:rPr>
              <a:t>triển</a:t>
            </a:r>
            <a:r>
              <a:rPr lang="en-US" sz="1400" b="1" dirty="0">
                <a:solidFill>
                  <a:srgbClr val="219ECC"/>
                </a:solidFill>
                <a:cs typeface="Verdana"/>
              </a:rPr>
              <a:t> </a:t>
            </a:r>
            <a:r>
              <a:rPr lang="en-US" sz="1400" b="1" dirty="0" err="1">
                <a:solidFill>
                  <a:srgbClr val="219ECC"/>
                </a:solidFill>
                <a:cs typeface="Verdana"/>
              </a:rPr>
              <a:t>khi</a:t>
            </a:r>
            <a:r>
              <a:rPr lang="en-US" sz="1400" b="1" dirty="0">
                <a:solidFill>
                  <a:srgbClr val="219ECC"/>
                </a:solidFill>
                <a:cs typeface="Verdana"/>
              </a:rPr>
              <a:t> </a:t>
            </a:r>
            <a:r>
              <a:rPr lang="en-US" sz="1400" b="1" dirty="0" err="1">
                <a:solidFill>
                  <a:srgbClr val="219ECC"/>
                </a:solidFill>
                <a:cs typeface="Verdana"/>
              </a:rPr>
              <a:t>chịu</a:t>
            </a:r>
            <a:r>
              <a:rPr lang="en-US" sz="1400" b="1" dirty="0">
                <a:solidFill>
                  <a:srgbClr val="219ECC"/>
                </a:solidFill>
                <a:cs typeface="Verdana"/>
              </a:rPr>
              <a:t> </a:t>
            </a:r>
            <a:r>
              <a:rPr lang="en-US" sz="1400" b="1" dirty="0" err="1">
                <a:solidFill>
                  <a:srgbClr val="219ECC"/>
                </a:solidFill>
                <a:cs typeface="Verdana"/>
              </a:rPr>
              <a:t>tải</a:t>
            </a:r>
            <a:r>
              <a:rPr lang="en-US" sz="1400" b="1" dirty="0">
                <a:solidFill>
                  <a:srgbClr val="219ECC"/>
                </a:solidFill>
                <a:cs typeface="Verdana"/>
              </a:rPr>
              <a:t> </a:t>
            </a:r>
            <a:r>
              <a:rPr lang="en-US" sz="1400" b="1" dirty="0" err="1">
                <a:solidFill>
                  <a:srgbClr val="219ECC"/>
                </a:solidFill>
                <a:cs typeface="Verdana"/>
              </a:rPr>
              <a:t>hoàn</a:t>
            </a:r>
            <a:r>
              <a:rPr lang="en-US" sz="1400" b="1" dirty="0">
                <a:solidFill>
                  <a:srgbClr val="219ECC"/>
                </a:solidFill>
                <a:cs typeface="Verdana"/>
              </a:rPr>
              <a:t> </a:t>
            </a:r>
            <a:r>
              <a:rPr lang="en-US" sz="1400" b="1" dirty="0" err="1">
                <a:solidFill>
                  <a:srgbClr val="219ECC"/>
                </a:solidFill>
                <a:cs typeface="Verdana"/>
              </a:rPr>
              <a:t>toàn</a:t>
            </a:r>
            <a:endParaRPr sz="1400" dirty="0">
              <a:cs typeface="Verdana"/>
            </a:endParaRPr>
          </a:p>
          <a:p>
            <a:pPr marL="155471" indent="-123081">
              <a:spcBef>
                <a:spcPts val="680"/>
              </a:spcBef>
              <a:buClr>
                <a:srgbClr val="214C94"/>
              </a:buClr>
              <a:buSzPct val="153846"/>
              <a:buFont typeface="Verdana"/>
              <a:buChar char="•"/>
              <a:tabLst>
                <a:tab pos="155903" algn="l"/>
              </a:tabLst>
            </a:pPr>
            <a:r>
              <a:rPr lang="en-US" sz="1400" dirty="0" err="1">
                <a:solidFill>
                  <a:srgbClr val="5F6872"/>
                </a:solidFill>
                <a:cs typeface="Verdana"/>
              </a:rPr>
              <a:t>Chủ</a:t>
            </a:r>
            <a:r>
              <a:rPr lang="en-US" sz="1400" dirty="0">
                <a:solidFill>
                  <a:srgbClr val="5F6872"/>
                </a:solidFill>
                <a:cs typeface="Verdana"/>
              </a:rPr>
              <a:t> </a:t>
            </a:r>
            <a:r>
              <a:rPr lang="en-US" sz="1400" dirty="0" err="1">
                <a:solidFill>
                  <a:srgbClr val="5F6872"/>
                </a:solidFill>
                <a:cs typeface="Verdana"/>
              </a:rPr>
              <a:t>động</a:t>
            </a:r>
            <a:r>
              <a:rPr lang="en-US" sz="1400" dirty="0">
                <a:solidFill>
                  <a:srgbClr val="5F6872"/>
                </a:solidFill>
                <a:cs typeface="Verdana"/>
              </a:rPr>
              <a:t> </a:t>
            </a:r>
            <a:r>
              <a:rPr lang="en-US" sz="1400" dirty="0" err="1">
                <a:solidFill>
                  <a:srgbClr val="5F6872"/>
                </a:solidFill>
                <a:cs typeface="Verdana"/>
              </a:rPr>
              <a:t>duỗi</a:t>
            </a:r>
            <a:r>
              <a:rPr lang="en-US" sz="1400" dirty="0">
                <a:solidFill>
                  <a:srgbClr val="5F6872"/>
                </a:solidFill>
                <a:cs typeface="Verdana"/>
              </a:rPr>
              <a:t> </a:t>
            </a:r>
            <a:r>
              <a:rPr lang="en-US" sz="1400" dirty="0" err="1">
                <a:solidFill>
                  <a:srgbClr val="5F6872"/>
                </a:solidFill>
                <a:cs typeface="Verdana"/>
              </a:rPr>
              <a:t>thẳng</a:t>
            </a:r>
            <a:r>
              <a:rPr lang="en-US" sz="1400" dirty="0">
                <a:solidFill>
                  <a:srgbClr val="5F6872"/>
                </a:solidFill>
                <a:cs typeface="Verdana"/>
              </a:rPr>
              <a:t> </a:t>
            </a:r>
            <a:r>
              <a:rPr lang="en-US" sz="1400" dirty="0" err="1">
                <a:solidFill>
                  <a:srgbClr val="5F6872"/>
                </a:solidFill>
                <a:cs typeface="Verdana"/>
              </a:rPr>
              <a:t>hoàn</a:t>
            </a:r>
            <a:r>
              <a:rPr lang="en-US" sz="1400" dirty="0">
                <a:solidFill>
                  <a:srgbClr val="5F6872"/>
                </a:solidFill>
                <a:cs typeface="Verdana"/>
              </a:rPr>
              <a:t> </a:t>
            </a:r>
            <a:r>
              <a:rPr lang="en-US" sz="1400" dirty="0" err="1">
                <a:solidFill>
                  <a:srgbClr val="5F6872"/>
                </a:solidFill>
                <a:cs typeface="Verdana"/>
              </a:rPr>
              <a:t>toàn</a:t>
            </a:r>
            <a:r>
              <a:rPr lang="en-US" sz="1400" dirty="0">
                <a:solidFill>
                  <a:srgbClr val="5F6872"/>
                </a:solidFill>
                <a:cs typeface="Verdana"/>
              </a:rPr>
              <a:t> ở </a:t>
            </a:r>
            <a:r>
              <a:rPr lang="en-US" sz="1400" dirty="0" err="1">
                <a:solidFill>
                  <a:srgbClr val="5F6872"/>
                </a:solidFill>
                <a:cs typeface="Verdana"/>
              </a:rPr>
              <a:t>vị</a:t>
            </a:r>
            <a:r>
              <a:rPr lang="en-US" sz="1400" dirty="0">
                <a:solidFill>
                  <a:srgbClr val="5F6872"/>
                </a:solidFill>
                <a:cs typeface="Verdana"/>
              </a:rPr>
              <a:t> </a:t>
            </a:r>
            <a:r>
              <a:rPr lang="en-US" sz="1400" dirty="0" err="1">
                <a:solidFill>
                  <a:srgbClr val="5F6872"/>
                </a:solidFill>
                <a:cs typeface="Verdana"/>
              </a:rPr>
              <a:t>trí</a:t>
            </a:r>
            <a:r>
              <a:rPr lang="en-US" sz="1400" dirty="0">
                <a:solidFill>
                  <a:srgbClr val="5F6872"/>
                </a:solidFill>
                <a:cs typeface="Verdana"/>
              </a:rPr>
              <a:t> </a:t>
            </a:r>
            <a:r>
              <a:rPr lang="en-US" sz="1400" dirty="0" err="1">
                <a:solidFill>
                  <a:srgbClr val="5F6872"/>
                </a:solidFill>
                <a:cs typeface="Verdana"/>
              </a:rPr>
              <a:t>chịu</a:t>
            </a:r>
            <a:r>
              <a:rPr lang="en-US" sz="1400" dirty="0">
                <a:solidFill>
                  <a:srgbClr val="5F6872"/>
                </a:solidFill>
                <a:cs typeface="Verdana"/>
              </a:rPr>
              <a:t> </a:t>
            </a:r>
            <a:r>
              <a:rPr lang="en-US" sz="1400" dirty="0" err="1">
                <a:solidFill>
                  <a:srgbClr val="5F6872"/>
                </a:solidFill>
                <a:cs typeface="Verdana"/>
              </a:rPr>
              <a:t>tải</a:t>
            </a:r>
            <a:endParaRPr sz="1400" dirty="0">
              <a:cs typeface="Verdana"/>
            </a:endParaRPr>
          </a:p>
          <a:p>
            <a:pPr marL="155471" indent="-123081">
              <a:spcBef>
                <a:spcPts val="231"/>
              </a:spcBef>
              <a:buClr>
                <a:srgbClr val="214C94"/>
              </a:buClr>
              <a:buSzPct val="153846"/>
              <a:buFont typeface="Verdana"/>
              <a:buChar char="•"/>
              <a:tabLst>
                <a:tab pos="155903" algn="l"/>
              </a:tabLst>
            </a:pPr>
            <a:r>
              <a:rPr lang="en-US" sz="1400" dirty="0" err="1">
                <a:solidFill>
                  <a:srgbClr val="5F6872"/>
                </a:solidFill>
                <a:cs typeface="Verdana"/>
              </a:rPr>
              <a:t>Duỗi</a:t>
            </a:r>
            <a:r>
              <a:rPr lang="en-US" sz="1400" dirty="0">
                <a:solidFill>
                  <a:srgbClr val="5F6872"/>
                </a:solidFill>
                <a:cs typeface="Verdana"/>
              </a:rPr>
              <a:t> </a:t>
            </a:r>
            <a:r>
              <a:rPr lang="en-US" sz="1400" dirty="0" err="1">
                <a:solidFill>
                  <a:srgbClr val="5F6872"/>
                </a:solidFill>
                <a:cs typeface="Verdana"/>
              </a:rPr>
              <a:t>thẳng</a:t>
            </a:r>
            <a:r>
              <a:rPr lang="en-US" sz="1400" dirty="0">
                <a:solidFill>
                  <a:srgbClr val="5F6872"/>
                </a:solidFill>
                <a:cs typeface="Verdana"/>
              </a:rPr>
              <a:t> </a:t>
            </a:r>
            <a:r>
              <a:rPr lang="en-US" sz="1400" dirty="0" err="1">
                <a:solidFill>
                  <a:srgbClr val="5F6872"/>
                </a:solidFill>
                <a:cs typeface="Verdana"/>
              </a:rPr>
              <a:t>đầu</a:t>
            </a:r>
            <a:r>
              <a:rPr lang="en-US" sz="1400" dirty="0">
                <a:solidFill>
                  <a:srgbClr val="5F6872"/>
                </a:solidFill>
                <a:cs typeface="Verdana"/>
              </a:rPr>
              <a:t> </a:t>
            </a:r>
            <a:r>
              <a:rPr lang="en-US" sz="1400" dirty="0" err="1">
                <a:solidFill>
                  <a:srgbClr val="5F6872"/>
                </a:solidFill>
                <a:cs typeface="Verdana"/>
              </a:rPr>
              <a:t>gối</a:t>
            </a:r>
            <a:r>
              <a:rPr lang="en-US" sz="1400" dirty="0">
                <a:solidFill>
                  <a:srgbClr val="5F6872"/>
                </a:solidFill>
                <a:cs typeface="Verdana"/>
              </a:rPr>
              <a:t> </a:t>
            </a:r>
            <a:r>
              <a:rPr lang="en-US" sz="1400" dirty="0" err="1">
                <a:solidFill>
                  <a:srgbClr val="5F6872"/>
                </a:solidFill>
                <a:cs typeface="Verdana"/>
              </a:rPr>
              <a:t>chủ</a:t>
            </a:r>
            <a:r>
              <a:rPr lang="en-US" sz="1400" dirty="0">
                <a:solidFill>
                  <a:srgbClr val="5F6872"/>
                </a:solidFill>
                <a:cs typeface="Verdana"/>
              </a:rPr>
              <a:t> </a:t>
            </a:r>
            <a:r>
              <a:rPr lang="en-US" sz="1400" dirty="0" err="1">
                <a:solidFill>
                  <a:srgbClr val="5F6872"/>
                </a:solidFill>
                <a:cs typeface="Verdana"/>
              </a:rPr>
              <a:t>động</a:t>
            </a:r>
            <a:r>
              <a:rPr lang="en-US" sz="1400" dirty="0">
                <a:solidFill>
                  <a:srgbClr val="5F6872"/>
                </a:solidFill>
                <a:cs typeface="Verdana"/>
              </a:rPr>
              <a:t> </a:t>
            </a:r>
            <a:r>
              <a:rPr lang="en-US" sz="1400" dirty="0" err="1">
                <a:solidFill>
                  <a:srgbClr val="5F6872"/>
                </a:solidFill>
                <a:cs typeface="Verdana"/>
              </a:rPr>
              <a:t>và</a:t>
            </a:r>
            <a:r>
              <a:rPr lang="en-US" sz="1400" dirty="0">
                <a:solidFill>
                  <a:srgbClr val="5F6872"/>
                </a:solidFill>
                <a:cs typeface="Verdana"/>
              </a:rPr>
              <a:t> </a:t>
            </a:r>
            <a:r>
              <a:rPr lang="en-US" sz="1400" dirty="0" err="1">
                <a:solidFill>
                  <a:srgbClr val="5F6872"/>
                </a:solidFill>
                <a:cs typeface="Verdana"/>
              </a:rPr>
              <a:t>thụ</a:t>
            </a:r>
            <a:r>
              <a:rPr lang="en-US" sz="1400" dirty="0">
                <a:solidFill>
                  <a:srgbClr val="5F6872"/>
                </a:solidFill>
                <a:cs typeface="Verdana"/>
              </a:rPr>
              <a:t> </a:t>
            </a:r>
            <a:r>
              <a:rPr lang="en-US" sz="1400" dirty="0" err="1">
                <a:solidFill>
                  <a:srgbClr val="5F6872"/>
                </a:solidFill>
                <a:cs typeface="Verdana"/>
              </a:rPr>
              <a:t>động</a:t>
            </a:r>
            <a:r>
              <a:rPr lang="en-US" sz="1400" dirty="0">
                <a:solidFill>
                  <a:srgbClr val="5F6872"/>
                </a:solidFill>
                <a:cs typeface="Verdana"/>
              </a:rPr>
              <a:t> </a:t>
            </a:r>
            <a:r>
              <a:rPr lang="en-US" sz="1400" dirty="0" err="1">
                <a:solidFill>
                  <a:srgbClr val="5F6872"/>
                </a:solidFill>
                <a:cs typeface="Verdana"/>
              </a:rPr>
              <a:t>hoàn</a:t>
            </a:r>
            <a:r>
              <a:rPr lang="en-US" sz="1400" dirty="0">
                <a:solidFill>
                  <a:srgbClr val="5F6872"/>
                </a:solidFill>
                <a:cs typeface="Verdana"/>
              </a:rPr>
              <a:t> </a:t>
            </a:r>
            <a:r>
              <a:rPr lang="en-US" sz="1400" dirty="0" err="1">
                <a:solidFill>
                  <a:srgbClr val="5F6872"/>
                </a:solidFill>
                <a:cs typeface="Verdana"/>
              </a:rPr>
              <a:t>toàn</a:t>
            </a:r>
            <a:endParaRPr sz="1400" dirty="0">
              <a:cs typeface="Verdana"/>
            </a:endParaRPr>
          </a:p>
          <a:p>
            <a:pPr marL="155471" marR="358447" indent="-122649">
              <a:lnSpc>
                <a:spcPct val="121800"/>
              </a:lnSpc>
              <a:buClr>
                <a:srgbClr val="214C94"/>
              </a:buClr>
              <a:buSzPct val="153846"/>
              <a:buFont typeface="Verdana"/>
              <a:buChar char="•"/>
              <a:tabLst>
                <a:tab pos="155903" algn="l"/>
              </a:tabLst>
            </a:pPr>
            <a:r>
              <a:rPr lang="en-US" sz="1400" dirty="0" err="1">
                <a:solidFill>
                  <a:srgbClr val="5F6872"/>
                </a:solidFill>
                <a:cs typeface="Verdana"/>
              </a:rPr>
              <a:t>Không</a:t>
            </a:r>
            <a:r>
              <a:rPr lang="en-US" sz="1400" dirty="0">
                <a:solidFill>
                  <a:srgbClr val="5F6872"/>
                </a:solidFill>
                <a:cs typeface="Verdana"/>
              </a:rPr>
              <a:t> </a:t>
            </a:r>
            <a:r>
              <a:rPr lang="en-US" sz="1400" dirty="0" err="1">
                <a:solidFill>
                  <a:srgbClr val="5F6872"/>
                </a:solidFill>
                <a:cs typeface="Verdana"/>
              </a:rPr>
              <a:t>đau</a:t>
            </a:r>
            <a:r>
              <a:rPr lang="en-US" sz="1400" dirty="0">
                <a:solidFill>
                  <a:srgbClr val="5F6872"/>
                </a:solidFill>
                <a:cs typeface="Verdana"/>
              </a:rPr>
              <a:t> </a:t>
            </a:r>
            <a:r>
              <a:rPr lang="en-US" sz="1400" dirty="0" err="1">
                <a:solidFill>
                  <a:srgbClr val="5F6872"/>
                </a:solidFill>
                <a:cs typeface="Verdana"/>
              </a:rPr>
              <a:t>và</a:t>
            </a:r>
            <a:r>
              <a:rPr lang="en-US" sz="1400" dirty="0">
                <a:solidFill>
                  <a:srgbClr val="5F6872"/>
                </a:solidFill>
                <a:cs typeface="Verdana"/>
              </a:rPr>
              <a:t> </a:t>
            </a:r>
            <a:r>
              <a:rPr lang="en-US" sz="1400" dirty="0" err="1">
                <a:solidFill>
                  <a:srgbClr val="5F6872"/>
                </a:solidFill>
                <a:cs typeface="Verdana"/>
              </a:rPr>
              <a:t>tràn</a:t>
            </a:r>
            <a:r>
              <a:rPr lang="en-US" sz="1400" dirty="0">
                <a:solidFill>
                  <a:srgbClr val="5F6872"/>
                </a:solidFill>
                <a:cs typeface="Verdana"/>
              </a:rPr>
              <a:t> </a:t>
            </a:r>
            <a:r>
              <a:rPr lang="en-US" sz="1400" dirty="0" err="1">
                <a:solidFill>
                  <a:srgbClr val="5F6872"/>
                </a:solidFill>
                <a:cs typeface="Verdana"/>
              </a:rPr>
              <a:t>dịch</a:t>
            </a:r>
            <a:r>
              <a:rPr lang="en-US" sz="1400" dirty="0">
                <a:solidFill>
                  <a:srgbClr val="5F6872"/>
                </a:solidFill>
                <a:cs typeface="Verdana"/>
              </a:rPr>
              <a:t> </a:t>
            </a:r>
            <a:r>
              <a:rPr lang="en-US" sz="1400" dirty="0" err="1">
                <a:solidFill>
                  <a:srgbClr val="5F6872"/>
                </a:solidFill>
                <a:cs typeface="Verdana"/>
              </a:rPr>
              <a:t>sau</a:t>
            </a:r>
            <a:r>
              <a:rPr lang="en-US" sz="1400" dirty="0">
                <a:solidFill>
                  <a:srgbClr val="5F6872"/>
                </a:solidFill>
                <a:cs typeface="Verdana"/>
              </a:rPr>
              <a:t> </a:t>
            </a:r>
            <a:r>
              <a:rPr lang="en-US" sz="1400" dirty="0" err="1">
                <a:solidFill>
                  <a:srgbClr val="5F6872"/>
                </a:solidFill>
                <a:cs typeface="Verdana"/>
              </a:rPr>
              <a:t>thời</a:t>
            </a:r>
            <a:r>
              <a:rPr lang="en-US" sz="1400" dirty="0">
                <a:solidFill>
                  <a:srgbClr val="5F6872"/>
                </a:solidFill>
                <a:cs typeface="Verdana"/>
              </a:rPr>
              <a:t> </a:t>
            </a:r>
            <a:r>
              <a:rPr lang="en-US" sz="1400" dirty="0" err="1">
                <a:solidFill>
                  <a:srgbClr val="5F6872"/>
                </a:solidFill>
                <a:cs typeface="Verdana"/>
              </a:rPr>
              <a:t>gian</a:t>
            </a:r>
            <a:r>
              <a:rPr lang="en-US" sz="1400" dirty="0">
                <a:solidFill>
                  <a:srgbClr val="5F6872"/>
                </a:solidFill>
                <a:cs typeface="Verdana"/>
              </a:rPr>
              <a:t> </a:t>
            </a:r>
            <a:r>
              <a:rPr lang="en-US" sz="1400" dirty="0" err="1">
                <a:solidFill>
                  <a:srgbClr val="5F6872"/>
                </a:solidFill>
                <a:cs typeface="Verdana"/>
              </a:rPr>
              <a:t>đi</a:t>
            </a:r>
            <a:r>
              <a:rPr lang="en-US" sz="1400" dirty="0">
                <a:solidFill>
                  <a:srgbClr val="5F6872"/>
                </a:solidFill>
                <a:cs typeface="Verdana"/>
              </a:rPr>
              <a:t> </a:t>
            </a:r>
            <a:r>
              <a:rPr lang="en-US" sz="1400" dirty="0" err="1">
                <a:solidFill>
                  <a:srgbClr val="5F6872"/>
                </a:solidFill>
                <a:cs typeface="Verdana"/>
              </a:rPr>
              <a:t>bộ</a:t>
            </a:r>
            <a:r>
              <a:rPr lang="en-US" sz="1400" dirty="0">
                <a:solidFill>
                  <a:srgbClr val="5F6872"/>
                </a:solidFill>
                <a:cs typeface="Verdana"/>
              </a:rPr>
              <a:t> </a:t>
            </a:r>
            <a:r>
              <a:rPr lang="en-US" sz="1400" dirty="0" err="1">
                <a:solidFill>
                  <a:srgbClr val="5F6872"/>
                </a:solidFill>
                <a:cs typeface="Verdana"/>
              </a:rPr>
              <a:t>dài</a:t>
            </a:r>
            <a:r>
              <a:rPr sz="1400" dirty="0">
                <a:solidFill>
                  <a:srgbClr val="5F6872"/>
                </a:solidFill>
                <a:cs typeface="Verdana"/>
              </a:rPr>
              <a:t>  (&gt; 20 </a:t>
            </a:r>
            <a:r>
              <a:rPr lang="en-US" sz="1400" dirty="0" err="1">
                <a:solidFill>
                  <a:srgbClr val="5F6872"/>
                </a:solidFill>
                <a:cs typeface="Verdana"/>
              </a:rPr>
              <a:t>phút</a:t>
            </a:r>
            <a:r>
              <a:rPr sz="1400" dirty="0">
                <a:solidFill>
                  <a:srgbClr val="5F6872"/>
                </a:solidFill>
                <a:cs typeface="Verdana"/>
              </a:rPr>
              <a:t>)</a:t>
            </a:r>
            <a:endParaRPr sz="1400" dirty="0">
              <a:cs typeface="Verdana"/>
            </a:endParaRPr>
          </a:p>
          <a:p>
            <a:pPr marL="155471" indent="-123081">
              <a:spcBef>
                <a:spcPts val="231"/>
              </a:spcBef>
              <a:buClr>
                <a:srgbClr val="214C94"/>
              </a:buClr>
              <a:buSzPct val="153846"/>
              <a:buFont typeface="Verdana"/>
              <a:buChar char="•"/>
              <a:tabLst>
                <a:tab pos="155903" algn="l"/>
              </a:tabLst>
            </a:pPr>
            <a:r>
              <a:rPr lang="en-US" sz="1400" dirty="0" err="1">
                <a:solidFill>
                  <a:srgbClr val="5F6872"/>
                </a:solidFill>
                <a:cs typeface="Verdana"/>
              </a:rPr>
              <a:t>Nếu</a:t>
            </a:r>
            <a:r>
              <a:rPr lang="en-US" sz="1400" dirty="0">
                <a:solidFill>
                  <a:srgbClr val="5F6872"/>
                </a:solidFill>
                <a:cs typeface="Verdana"/>
              </a:rPr>
              <a:t> </a:t>
            </a:r>
            <a:r>
              <a:rPr lang="en-US" sz="1400" dirty="0" err="1">
                <a:solidFill>
                  <a:srgbClr val="5F6872"/>
                </a:solidFill>
                <a:cs typeface="Verdana"/>
              </a:rPr>
              <a:t>hiện</a:t>
            </a:r>
            <a:r>
              <a:rPr lang="en-US" sz="1400" dirty="0">
                <a:solidFill>
                  <a:srgbClr val="5F6872"/>
                </a:solidFill>
                <a:cs typeface="Verdana"/>
              </a:rPr>
              <a:t> </a:t>
            </a:r>
            <a:r>
              <a:rPr lang="en-US" sz="1400" dirty="0" err="1">
                <a:solidFill>
                  <a:srgbClr val="5F6872"/>
                </a:solidFill>
                <a:cs typeface="Verdana"/>
              </a:rPr>
              <a:t>tượng</a:t>
            </a:r>
            <a:r>
              <a:rPr lang="en-US" sz="1400" dirty="0">
                <a:solidFill>
                  <a:srgbClr val="5F6872"/>
                </a:solidFill>
                <a:cs typeface="Verdana"/>
              </a:rPr>
              <a:t> </a:t>
            </a:r>
            <a:r>
              <a:rPr lang="en-US" sz="1400" dirty="0" err="1">
                <a:solidFill>
                  <a:srgbClr val="5F6872"/>
                </a:solidFill>
                <a:cs typeface="Verdana"/>
              </a:rPr>
              <a:t>đau</a:t>
            </a:r>
            <a:r>
              <a:rPr lang="en-US" sz="1400" dirty="0">
                <a:solidFill>
                  <a:srgbClr val="5F6872"/>
                </a:solidFill>
                <a:cs typeface="Verdana"/>
              </a:rPr>
              <a:t> </a:t>
            </a:r>
            <a:r>
              <a:rPr lang="en-US" sz="1400" dirty="0" err="1">
                <a:solidFill>
                  <a:srgbClr val="5F6872"/>
                </a:solidFill>
                <a:cs typeface="Verdana"/>
              </a:rPr>
              <a:t>và</a:t>
            </a:r>
            <a:r>
              <a:rPr lang="en-US" sz="1400" dirty="0">
                <a:solidFill>
                  <a:srgbClr val="5F6872"/>
                </a:solidFill>
                <a:cs typeface="Verdana"/>
              </a:rPr>
              <a:t> </a:t>
            </a:r>
            <a:r>
              <a:rPr lang="en-US" sz="1400" dirty="0" err="1">
                <a:solidFill>
                  <a:srgbClr val="5F6872"/>
                </a:solidFill>
                <a:cs typeface="Verdana"/>
              </a:rPr>
              <a:t>tràn</a:t>
            </a:r>
            <a:r>
              <a:rPr lang="en-US" sz="1400" dirty="0">
                <a:solidFill>
                  <a:srgbClr val="5F6872"/>
                </a:solidFill>
                <a:cs typeface="Verdana"/>
              </a:rPr>
              <a:t> </a:t>
            </a:r>
            <a:r>
              <a:rPr lang="en-US" sz="1400" dirty="0" err="1">
                <a:solidFill>
                  <a:srgbClr val="5F6872"/>
                </a:solidFill>
                <a:cs typeface="Verdana"/>
              </a:rPr>
              <a:t>dịch</a:t>
            </a:r>
            <a:r>
              <a:rPr lang="en-US" sz="1400" dirty="0">
                <a:solidFill>
                  <a:srgbClr val="5F6872"/>
                </a:solidFill>
                <a:cs typeface="Verdana"/>
              </a:rPr>
              <a:t> </a:t>
            </a:r>
            <a:r>
              <a:rPr lang="en-US" sz="1400" dirty="0" err="1">
                <a:solidFill>
                  <a:srgbClr val="5F6872"/>
                </a:solidFill>
                <a:cs typeface="Verdana"/>
              </a:rPr>
              <a:t>tăng</a:t>
            </a:r>
            <a:r>
              <a:rPr sz="1400" dirty="0">
                <a:solidFill>
                  <a:srgbClr val="5F6872"/>
                </a:solidFill>
                <a:cs typeface="Verdana"/>
              </a:rPr>
              <a:t>, </a:t>
            </a:r>
            <a:r>
              <a:rPr lang="en-US" sz="1400" dirty="0" err="1">
                <a:solidFill>
                  <a:srgbClr val="5F6872"/>
                </a:solidFill>
                <a:cs typeface="Verdana"/>
              </a:rPr>
              <a:t>giảm</a:t>
            </a:r>
            <a:r>
              <a:rPr lang="en-US" sz="1400" dirty="0">
                <a:solidFill>
                  <a:srgbClr val="5F6872"/>
                </a:solidFill>
                <a:cs typeface="Verdana"/>
              </a:rPr>
              <a:t> </a:t>
            </a:r>
            <a:r>
              <a:rPr lang="en-US" sz="1400" dirty="0" err="1">
                <a:solidFill>
                  <a:srgbClr val="5F6872"/>
                </a:solidFill>
                <a:cs typeface="Verdana"/>
              </a:rPr>
              <a:t>hoạt</a:t>
            </a:r>
            <a:r>
              <a:rPr lang="en-US" sz="1400" dirty="0">
                <a:solidFill>
                  <a:srgbClr val="5F6872"/>
                </a:solidFill>
                <a:cs typeface="Verdana"/>
              </a:rPr>
              <a:t> </a:t>
            </a:r>
            <a:r>
              <a:rPr lang="en-US" sz="1400" dirty="0" err="1">
                <a:solidFill>
                  <a:srgbClr val="5F6872"/>
                </a:solidFill>
                <a:cs typeface="Verdana"/>
              </a:rPr>
              <a:t>động</a:t>
            </a:r>
            <a:r>
              <a:rPr lang="en-US" sz="1400" dirty="0">
                <a:solidFill>
                  <a:srgbClr val="5F6872"/>
                </a:solidFill>
                <a:cs typeface="Verdana"/>
              </a:rPr>
              <a:t> </a:t>
            </a:r>
            <a:r>
              <a:rPr lang="en-US" sz="1400" dirty="0" err="1">
                <a:solidFill>
                  <a:srgbClr val="5F6872"/>
                </a:solidFill>
                <a:cs typeface="Verdana"/>
              </a:rPr>
              <a:t>chịu</a:t>
            </a:r>
            <a:r>
              <a:rPr lang="en-US" sz="1400" dirty="0">
                <a:solidFill>
                  <a:srgbClr val="5F6872"/>
                </a:solidFill>
                <a:cs typeface="Verdana"/>
              </a:rPr>
              <a:t> </a:t>
            </a:r>
            <a:r>
              <a:rPr lang="en-US" sz="1400" dirty="0" err="1">
                <a:solidFill>
                  <a:srgbClr val="5F6872"/>
                </a:solidFill>
                <a:cs typeface="Verdana"/>
              </a:rPr>
              <a:t>tải</a:t>
            </a:r>
            <a:endParaRPr sz="1400" dirty="0">
              <a:cs typeface="Verdana"/>
            </a:endParaRPr>
          </a:p>
          <a:p>
            <a:pPr marL="155471" indent="-123081">
              <a:spcBef>
                <a:spcPts val="231"/>
              </a:spcBef>
              <a:buClr>
                <a:srgbClr val="214C94"/>
              </a:buClr>
              <a:buSzPct val="153846"/>
              <a:buFont typeface="Verdana"/>
              <a:buChar char="•"/>
              <a:tabLst>
                <a:tab pos="155903" algn="l"/>
              </a:tabLst>
            </a:pPr>
            <a:r>
              <a:rPr lang="en-US" sz="1400" dirty="0" err="1">
                <a:solidFill>
                  <a:srgbClr val="5F6872"/>
                </a:solidFill>
                <a:cs typeface="Verdana"/>
              </a:rPr>
              <a:t>Không</a:t>
            </a:r>
            <a:r>
              <a:rPr lang="en-US" sz="1400" dirty="0">
                <a:solidFill>
                  <a:srgbClr val="5F6872"/>
                </a:solidFill>
                <a:cs typeface="Verdana"/>
              </a:rPr>
              <a:t> </a:t>
            </a:r>
            <a:r>
              <a:rPr lang="en-US" sz="1400" dirty="0" err="1">
                <a:solidFill>
                  <a:srgbClr val="5F6872"/>
                </a:solidFill>
                <a:cs typeface="Verdana"/>
              </a:rPr>
              <a:t>có</a:t>
            </a:r>
            <a:r>
              <a:rPr lang="en-US" sz="1400" dirty="0">
                <a:solidFill>
                  <a:srgbClr val="5F6872"/>
                </a:solidFill>
                <a:cs typeface="Verdana"/>
              </a:rPr>
              <a:t> </a:t>
            </a:r>
            <a:r>
              <a:rPr lang="en-US" sz="1400" dirty="0" err="1">
                <a:solidFill>
                  <a:srgbClr val="5F6872"/>
                </a:solidFill>
                <a:cs typeface="Verdana"/>
              </a:rPr>
              <a:t>cảm</a:t>
            </a:r>
            <a:r>
              <a:rPr lang="en-US" sz="1400" dirty="0">
                <a:solidFill>
                  <a:srgbClr val="5F6872"/>
                </a:solidFill>
                <a:cs typeface="Verdana"/>
              </a:rPr>
              <a:t> </a:t>
            </a:r>
            <a:r>
              <a:rPr lang="en-US" sz="1400" dirty="0" err="1">
                <a:solidFill>
                  <a:srgbClr val="5F6872"/>
                </a:solidFill>
                <a:cs typeface="Verdana"/>
              </a:rPr>
              <a:t>giác</a:t>
            </a:r>
            <a:r>
              <a:rPr lang="en-US" sz="1400" dirty="0">
                <a:solidFill>
                  <a:srgbClr val="5F6872"/>
                </a:solidFill>
                <a:cs typeface="Verdana"/>
              </a:rPr>
              <a:t> </a:t>
            </a:r>
            <a:r>
              <a:rPr lang="en-US" sz="1400" dirty="0" err="1">
                <a:solidFill>
                  <a:srgbClr val="5F6872"/>
                </a:solidFill>
                <a:cs typeface="Verdana"/>
              </a:rPr>
              <a:t>không</a:t>
            </a:r>
            <a:r>
              <a:rPr lang="en-US" sz="1400" dirty="0">
                <a:solidFill>
                  <a:srgbClr val="5F6872"/>
                </a:solidFill>
                <a:cs typeface="Verdana"/>
              </a:rPr>
              <a:t> </a:t>
            </a:r>
            <a:r>
              <a:rPr lang="en-US" sz="1400" dirty="0" err="1">
                <a:solidFill>
                  <a:srgbClr val="5F6872"/>
                </a:solidFill>
                <a:cs typeface="Verdana"/>
              </a:rPr>
              <a:t>ổn</a:t>
            </a:r>
            <a:r>
              <a:rPr lang="en-US" sz="1400" dirty="0">
                <a:solidFill>
                  <a:srgbClr val="5F6872"/>
                </a:solidFill>
                <a:cs typeface="Verdana"/>
              </a:rPr>
              <a:t> </a:t>
            </a:r>
            <a:r>
              <a:rPr lang="en-US" sz="1400" dirty="0" err="1">
                <a:solidFill>
                  <a:srgbClr val="5F6872"/>
                </a:solidFill>
                <a:cs typeface="Verdana"/>
              </a:rPr>
              <a:t>định</a:t>
            </a:r>
            <a:endParaRPr sz="1400" dirty="0">
              <a:cs typeface="Verdana"/>
            </a:endParaRPr>
          </a:p>
          <a:p>
            <a:pPr marL="155471" indent="-123081">
              <a:spcBef>
                <a:spcPts val="231"/>
              </a:spcBef>
              <a:buClr>
                <a:srgbClr val="214C94"/>
              </a:buClr>
              <a:buSzPct val="153846"/>
              <a:buFont typeface="Verdana"/>
              <a:buChar char="•"/>
              <a:tabLst>
                <a:tab pos="155903" algn="l"/>
              </a:tabLst>
            </a:pPr>
            <a:r>
              <a:rPr lang="en-US" sz="1400" dirty="0" err="1">
                <a:solidFill>
                  <a:srgbClr val="5F6872"/>
                </a:solidFill>
                <a:cs typeface="Verdana"/>
              </a:rPr>
              <a:t>Không</a:t>
            </a:r>
            <a:r>
              <a:rPr lang="en-US" sz="1400" dirty="0">
                <a:solidFill>
                  <a:srgbClr val="5F6872"/>
                </a:solidFill>
                <a:cs typeface="Verdana"/>
              </a:rPr>
              <a:t> </a:t>
            </a:r>
            <a:r>
              <a:rPr lang="en-US" sz="1400" dirty="0" err="1">
                <a:solidFill>
                  <a:srgbClr val="5F6872"/>
                </a:solidFill>
                <a:cs typeface="Verdana"/>
              </a:rPr>
              <a:t>bị</a:t>
            </a:r>
            <a:r>
              <a:rPr lang="en-US" sz="1400" dirty="0">
                <a:solidFill>
                  <a:srgbClr val="5F6872"/>
                </a:solidFill>
                <a:cs typeface="Verdana"/>
              </a:rPr>
              <a:t> </a:t>
            </a:r>
            <a:r>
              <a:rPr lang="en-US" sz="1400" dirty="0" err="1">
                <a:solidFill>
                  <a:srgbClr val="5F6872"/>
                </a:solidFill>
                <a:cs typeface="Verdana"/>
              </a:rPr>
              <a:t>khập</a:t>
            </a:r>
            <a:r>
              <a:rPr lang="en-US" sz="1400" dirty="0">
                <a:solidFill>
                  <a:srgbClr val="5F6872"/>
                </a:solidFill>
                <a:cs typeface="Verdana"/>
              </a:rPr>
              <a:t> </a:t>
            </a:r>
            <a:r>
              <a:rPr lang="en-US" sz="1400" dirty="0" err="1">
                <a:solidFill>
                  <a:srgbClr val="5F6872"/>
                </a:solidFill>
                <a:cs typeface="Verdana"/>
              </a:rPr>
              <a:t>khiễng</a:t>
            </a:r>
            <a:endParaRPr sz="1400" dirty="0">
              <a:cs typeface="Verdana"/>
            </a:endParaRPr>
          </a:p>
        </p:txBody>
      </p:sp>
      <p:sp>
        <p:nvSpPr>
          <p:cNvPr id="14" name="object 14"/>
          <p:cNvSpPr txBox="1"/>
          <p:nvPr/>
        </p:nvSpPr>
        <p:spPr>
          <a:xfrm>
            <a:off x="533400" y="5336484"/>
            <a:ext cx="1931296" cy="328708"/>
          </a:xfrm>
          <a:prstGeom prst="rect">
            <a:avLst/>
          </a:prstGeom>
        </p:spPr>
        <p:txBody>
          <a:bodyPr vert="horz" wrap="square" lIns="0" tIns="20729" rIns="0" bIns="0" rtlCol="0">
            <a:spAutoFit/>
          </a:bodyPr>
          <a:lstStyle/>
          <a:p>
            <a:pPr marL="8637" marR="3455">
              <a:lnSpc>
                <a:spcPts val="816"/>
              </a:lnSpc>
              <a:spcBef>
                <a:spcPts val="164"/>
              </a:spcBef>
            </a:pPr>
            <a:r>
              <a:rPr sz="748" i="1" dirty="0">
                <a:solidFill>
                  <a:srgbClr val="5F6872"/>
                </a:solidFill>
                <a:latin typeface="Arial"/>
                <a:cs typeface="Arial"/>
              </a:rPr>
              <a:t>WB: Weight Bearing; ROM: Range of Motion;  NMT: Neuromuscolar Training; BW: Body Weight</a:t>
            </a:r>
            <a:endParaRPr sz="748" dirty="0">
              <a:latin typeface="Arial"/>
              <a:cs typeface="Arial"/>
            </a:endParaRPr>
          </a:p>
        </p:txBody>
      </p:sp>
      <p:graphicFrame>
        <p:nvGraphicFramePr>
          <p:cNvPr id="15" name="object 15"/>
          <p:cNvGraphicFramePr>
            <a:graphicFrameLocks noGrp="1"/>
          </p:cNvGraphicFramePr>
          <p:nvPr>
            <p:extLst>
              <p:ext uri="{D42A27DB-BD31-4B8C-83A1-F6EECF244321}">
                <p14:modId xmlns:p14="http://schemas.microsoft.com/office/powerpoint/2010/main" val="760029169"/>
              </p:ext>
            </p:extLst>
          </p:nvPr>
        </p:nvGraphicFramePr>
        <p:xfrm>
          <a:off x="350536" y="709071"/>
          <a:ext cx="4450063" cy="5241201"/>
        </p:xfrm>
        <a:graphic>
          <a:graphicData uri="http://schemas.openxmlformats.org/drawingml/2006/table">
            <a:tbl>
              <a:tblPr firstRow="1" bandRow="1">
                <a:tableStyleId>{2D5ABB26-0587-4C30-8999-92F81FD0307C}</a:tableStyleId>
              </a:tblPr>
              <a:tblGrid>
                <a:gridCol w="367647">
                  <a:extLst>
                    <a:ext uri="{9D8B030D-6E8A-4147-A177-3AD203B41FA5}">
                      <a16:colId xmlns:a16="http://schemas.microsoft.com/office/drawing/2014/main" val="20000"/>
                    </a:ext>
                  </a:extLst>
                </a:gridCol>
                <a:gridCol w="501392">
                  <a:extLst>
                    <a:ext uri="{9D8B030D-6E8A-4147-A177-3AD203B41FA5}">
                      <a16:colId xmlns:a16="http://schemas.microsoft.com/office/drawing/2014/main" val="20001"/>
                    </a:ext>
                  </a:extLst>
                </a:gridCol>
                <a:gridCol w="1069358">
                  <a:extLst>
                    <a:ext uri="{9D8B030D-6E8A-4147-A177-3AD203B41FA5}">
                      <a16:colId xmlns:a16="http://schemas.microsoft.com/office/drawing/2014/main" val="20002"/>
                    </a:ext>
                  </a:extLst>
                </a:gridCol>
                <a:gridCol w="1373176">
                  <a:extLst>
                    <a:ext uri="{9D8B030D-6E8A-4147-A177-3AD203B41FA5}">
                      <a16:colId xmlns:a16="http://schemas.microsoft.com/office/drawing/2014/main" val="20003"/>
                    </a:ext>
                  </a:extLst>
                </a:gridCol>
                <a:gridCol w="1138490">
                  <a:extLst>
                    <a:ext uri="{9D8B030D-6E8A-4147-A177-3AD203B41FA5}">
                      <a16:colId xmlns:a16="http://schemas.microsoft.com/office/drawing/2014/main" val="20004"/>
                    </a:ext>
                  </a:extLst>
                </a:gridCol>
              </a:tblGrid>
              <a:tr h="220475">
                <a:tc gridSpan="2">
                  <a:txBody>
                    <a:bodyPr/>
                    <a:lstStyle/>
                    <a:p>
                      <a:pPr>
                        <a:lnSpc>
                          <a:spcPct val="100000"/>
                        </a:lnSpc>
                      </a:pPr>
                      <a:endParaRPr sz="900" spc="0" dirty="0">
                        <a:latin typeface="Times New Roman"/>
                        <a:cs typeface="Times New Roman"/>
                      </a:endParaRPr>
                    </a:p>
                  </a:txBody>
                  <a:tcPr marL="0" marR="0" marT="0" marB="0">
                    <a:lnR w="12700">
                      <a:solidFill>
                        <a:srgbClr val="FFFFFF"/>
                      </a:solidFill>
                      <a:prstDash val="solid"/>
                    </a:lnR>
                    <a:lnB w="19050">
                      <a:solidFill>
                        <a:srgbClr val="FFFFFF"/>
                      </a:solidFill>
                      <a:prstDash val="solid"/>
                    </a:lnB>
                    <a:solidFill>
                      <a:srgbClr val="214C94"/>
                    </a:solidFill>
                  </a:tcPr>
                </a:tc>
                <a:tc hMerge="1">
                  <a:txBody>
                    <a:bodyPr/>
                    <a:lstStyle/>
                    <a:p>
                      <a:endParaRPr/>
                    </a:p>
                  </a:txBody>
                  <a:tcPr marL="0" marR="0" marT="0" marB="0"/>
                </a:tc>
                <a:tc>
                  <a:txBody>
                    <a:bodyPr/>
                    <a:lstStyle/>
                    <a:p>
                      <a:pPr marR="635" algn="ctr">
                        <a:lnSpc>
                          <a:spcPct val="100000"/>
                        </a:lnSpc>
                        <a:spcBef>
                          <a:spcPts val="525"/>
                        </a:spcBef>
                      </a:pPr>
                      <a:r>
                        <a:rPr sz="800" b="1" spc="0" dirty="0">
                          <a:solidFill>
                            <a:srgbClr val="FFFFFF"/>
                          </a:solidFill>
                          <a:latin typeface="Verdana"/>
                          <a:cs typeface="Verdana"/>
                        </a:rPr>
                        <a:t>WB</a:t>
                      </a:r>
                      <a:endParaRPr sz="800" spc="0" dirty="0">
                        <a:latin typeface="Verdana"/>
                        <a:cs typeface="Verdana"/>
                      </a:endParaRPr>
                    </a:p>
                  </a:txBody>
                  <a:tcPr marL="0" marR="0" marT="45346" marB="0">
                    <a:lnL w="12700">
                      <a:solidFill>
                        <a:srgbClr val="FFFFFF"/>
                      </a:solidFill>
                      <a:prstDash val="solid"/>
                    </a:lnL>
                    <a:lnR w="12700">
                      <a:solidFill>
                        <a:srgbClr val="FFFFFF"/>
                      </a:solidFill>
                      <a:prstDash val="solid"/>
                    </a:lnR>
                    <a:lnB w="19050">
                      <a:solidFill>
                        <a:srgbClr val="FFFFFF"/>
                      </a:solidFill>
                      <a:prstDash val="solid"/>
                    </a:lnB>
                    <a:solidFill>
                      <a:srgbClr val="214C94"/>
                    </a:solidFill>
                  </a:tcPr>
                </a:tc>
                <a:tc>
                  <a:txBody>
                    <a:bodyPr/>
                    <a:lstStyle/>
                    <a:p>
                      <a:pPr marR="3810" algn="ctr">
                        <a:lnSpc>
                          <a:spcPct val="100000"/>
                        </a:lnSpc>
                        <a:spcBef>
                          <a:spcPts val="525"/>
                        </a:spcBef>
                      </a:pPr>
                      <a:r>
                        <a:rPr sz="800" b="1" spc="0" dirty="0">
                          <a:solidFill>
                            <a:srgbClr val="FFFFFF"/>
                          </a:solidFill>
                          <a:latin typeface="Verdana"/>
                          <a:cs typeface="Verdana"/>
                        </a:rPr>
                        <a:t>ROM</a:t>
                      </a:r>
                      <a:endParaRPr sz="800" spc="0">
                        <a:latin typeface="Verdana"/>
                        <a:cs typeface="Verdana"/>
                      </a:endParaRPr>
                    </a:p>
                  </a:txBody>
                  <a:tcPr marL="0" marR="0" marT="45346" marB="0">
                    <a:lnL w="12700">
                      <a:solidFill>
                        <a:srgbClr val="FFFFFF"/>
                      </a:solidFill>
                      <a:prstDash val="solid"/>
                    </a:lnL>
                    <a:lnR w="12700">
                      <a:solidFill>
                        <a:srgbClr val="FFFFFF"/>
                      </a:solidFill>
                      <a:prstDash val="solid"/>
                    </a:lnR>
                    <a:lnB w="19050">
                      <a:solidFill>
                        <a:srgbClr val="FFFFFF"/>
                      </a:solidFill>
                      <a:prstDash val="solid"/>
                    </a:lnB>
                    <a:solidFill>
                      <a:srgbClr val="214C94"/>
                    </a:solidFill>
                  </a:tcPr>
                </a:tc>
                <a:tc>
                  <a:txBody>
                    <a:bodyPr/>
                    <a:lstStyle/>
                    <a:p>
                      <a:pPr algn="ctr">
                        <a:lnSpc>
                          <a:spcPct val="100000"/>
                        </a:lnSpc>
                        <a:spcBef>
                          <a:spcPts val="525"/>
                        </a:spcBef>
                      </a:pPr>
                      <a:r>
                        <a:rPr sz="800" b="1" spc="0" dirty="0">
                          <a:solidFill>
                            <a:srgbClr val="FFFFFF"/>
                          </a:solidFill>
                          <a:latin typeface="Verdana"/>
                          <a:cs typeface="Verdana"/>
                        </a:rPr>
                        <a:t>NMT</a:t>
                      </a:r>
                      <a:endParaRPr sz="800" spc="0">
                        <a:latin typeface="Verdana"/>
                        <a:cs typeface="Verdana"/>
                      </a:endParaRPr>
                    </a:p>
                  </a:txBody>
                  <a:tcPr marL="0" marR="0" marT="45346" marB="0">
                    <a:lnL w="12700">
                      <a:solidFill>
                        <a:srgbClr val="FFFFFF"/>
                      </a:solidFill>
                      <a:prstDash val="solid"/>
                    </a:lnL>
                    <a:lnB w="12700">
                      <a:solidFill>
                        <a:srgbClr val="FFFFFF"/>
                      </a:solidFill>
                      <a:prstDash val="solid"/>
                    </a:lnB>
                    <a:solidFill>
                      <a:srgbClr val="214C94"/>
                    </a:solidFill>
                  </a:tcPr>
                </a:tc>
                <a:extLst>
                  <a:ext uri="{0D108BD9-81ED-4DB2-BD59-A6C34878D82A}">
                    <a16:rowId xmlns:a16="http://schemas.microsoft.com/office/drawing/2014/main" val="10000"/>
                  </a:ext>
                </a:extLst>
              </a:tr>
              <a:tr h="553506">
                <a:tc rowSpan="3">
                  <a:txBody>
                    <a:bodyPr/>
                    <a:lstStyle/>
                    <a:p>
                      <a:pPr marL="160020">
                        <a:lnSpc>
                          <a:spcPct val="100000"/>
                        </a:lnSpc>
                        <a:spcBef>
                          <a:spcPts val="645"/>
                        </a:spcBef>
                      </a:pPr>
                      <a:r>
                        <a:rPr lang="en-US" sz="800" b="1" spc="0" dirty="0" err="1">
                          <a:solidFill>
                            <a:srgbClr val="FFFFFF"/>
                          </a:solidFill>
                          <a:latin typeface="Verdana"/>
                          <a:cs typeface="Verdana"/>
                        </a:rPr>
                        <a:t>KhớP</a:t>
                      </a:r>
                      <a:r>
                        <a:rPr lang="en-US" sz="800" b="1" spc="0" dirty="0">
                          <a:solidFill>
                            <a:srgbClr val="FFFFFF"/>
                          </a:solidFill>
                          <a:latin typeface="Verdana"/>
                          <a:cs typeface="Verdana"/>
                        </a:rPr>
                        <a:t> </a:t>
                      </a:r>
                      <a:r>
                        <a:rPr lang="en-US" sz="800" b="1" spc="0" dirty="0" err="1">
                          <a:solidFill>
                            <a:srgbClr val="FFFFFF"/>
                          </a:solidFill>
                          <a:latin typeface="Verdana"/>
                          <a:cs typeface="Verdana"/>
                        </a:rPr>
                        <a:t>xương</a:t>
                      </a:r>
                      <a:r>
                        <a:rPr lang="en-US" sz="800" b="1" spc="0" baseline="0" dirty="0">
                          <a:solidFill>
                            <a:srgbClr val="FFFFFF"/>
                          </a:solidFill>
                          <a:latin typeface="Verdana"/>
                          <a:cs typeface="Verdana"/>
                        </a:rPr>
                        <a:t> </a:t>
                      </a:r>
                      <a:r>
                        <a:rPr lang="en-US" sz="800" b="1" spc="0" baseline="0" dirty="0" err="1">
                          <a:solidFill>
                            <a:srgbClr val="FFFFFF"/>
                          </a:solidFill>
                          <a:latin typeface="Verdana"/>
                          <a:cs typeface="Verdana"/>
                        </a:rPr>
                        <a:t>chày</a:t>
                      </a:r>
                      <a:r>
                        <a:rPr lang="en-US" sz="800" b="1" spc="0" baseline="0" dirty="0">
                          <a:solidFill>
                            <a:srgbClr val="FFFFFF"/>
                          </a:solidFill>
                          <a:latin typeface="Verdana"/>
                          <a:cs typeface="Verdana"/>
                        </a:rPr>
                        <a:t> – </a:t>
                      </a:r>
                      <a:r>
                        <a:rPr lang="en-US" sz="800" b="1" spc="0" baseline="0" dirty="0" err="1">
                          <a:solidFill>
                            <a:srgbClr val="FFFFFF"/>
                          </a:solidFill>
                          <a:latin typeface="Verdana"/>
                          <a:cs typeface="Verdana"/>
                        </a:rPr>
                        <a:t>đùi</a:t>
                      </a:r>
                      <a:r>
                        <a:rPr lang="en-US" sz="800" b="1" spc="0" baseline="0" dirty="0">
                          <a:solidFill>
                            <a:srgbClr val="FFFFFF"/>
                          </a:solidFill>
                          <a:latin typeface="Verdana"/>
                          <a:cs typeface="Verdana"/>
                        </a:rPr>
                        <a:t> </a:t>
                      </a:r>
                      <a:r>
                        <a:rPr sz="800" b="1" spc="0" dirty="0">
                          <a:solidFill>
                            <a:srgbClr val="FFFFFF"/>
                          </a:solidFill>
                          <a:latin typeface="Verdana"/>
                          <a:cs typeface="Verdana"/>
                        </a:rPr>
                        <a:t>(TFJ)</a:t>
                      </a:r>
                      <a:endParaRPr sz="800" spc="0" dirty="0">
                        <a:latin typeface="Verdana"/>
                        <a:cs typeface="Verdana"/>
                      </a:endParaRPr>
                    </a:p>
                  </a:txBody>
                  <a:tcPr marL="0" marR="0" marT="55711" marB="0" vert="vert270">
                    <a:lnR w="12700">
                      <a:solidFill>
                        <a:srgbClr val="FFFFFF"/>
                      </a:solidFill>
                      <a:prstDash val="solid"/>
                    </a:lnR>
                    <a:lnT w="19050">
                      <a:solidFill>
                        <a:srgbClr val="FFFFFF"/>
                      </a:solidFill>
                      <a:prstDash val="solid"/>
                    </a:lnT>
                    <a:lnB w="12700">
                      <a:solidFill>
                        <a:srgbClr val="FFFFFF"/>
                      </a:solidFill>
                      <a:prstDash val="solid"/>
                    </a:lnB>
                    <a:solidFill>
                      <a:srgbClr val="214C94"/>
                    </a:solidFill>
                  </a:tcPr>
                </a:tc>
                <a:tc>
                  <a:txBody>
                    <a:bodyPr/>
                    <a:lstStyle/>
                    <a:p>
                      <a:pPr>
                        <a:lnSpc>
                          <a:spcPct val="100000"/>
                        </a:lnSpc>
                        <a:spcBef>
                          <a:spcPts val="45"/>
                        </a:spcBef>
                      </a:pPr>
                      <a:endParaRPr sz="1000" spc="0" dirty="0">
                        <a:latin typeface="Times New Roman"/>
                        <a:cs typeface="Times New Roman"/>
                      </a:endParaRPr>
                    </a:p>
                    <a:p>
                      <a:pPr marL="162560" marR="74295" indent="-86995">
                        <a:lnSpc>
                          <a:spcPts val="1200"/>
                        </a:lnSpc>
                        <a:spcBef>
                          <a:spcPts val="5"/>
                        </a:spcBef>
                      </a:pPr>
                      <a:r>
                        <a:rPr lang="en-US" sz="800" spc="0" dirty="0">
                          <a:solidFill>
                            <a:srgbClr val="FFFFFF"/>
                          </a:solidFill>
                          <a:latin typeface="Verdana"/>
                          <a:cs typeface="Verdana"/>
                        </a:rPr>
                        <a:t>TUẦN</a:t>
                      </a:r>
                      <a:r>
                        <a:rPr lang="en-US" sz="800" spc="0" baseline="0" dirty="0">
                          <a:solidFill>
                            <a:srgbClr val="FFFFFF"/>
                          </a:solidFill>
                          <a:latin typeface="Verdana"/>
                          <a:cs typeface="Verdana"/>
                        </a:rPr>
                        <a:t> </a:t>
                      </a:r>
                      <a:r>
                        <a:rPr sz="800" spc="0" dirty="0">
                          <a:solidFill>
                            <a:srgbClr val="FFFFFF"/>
                          </a:solidFill>
                          <a:latin typeface="Verdana"/>
                          <a:cs typeface="Verdana"/>
                        </a:rPr>
                        <a:t>0-2</a:t>
                      </a:r>
                      <a:endParaRPr sz="800" spc="0" dirty="0">
                        <a:latin typeface="Verdana"/>
                        <a:cs typeface="Verdana"/>
                      </a:endParaRPr>
                    </a:p>
                  </a:txBody>
                  <a:tcPr marL="0" marR="0" marT="3887" marB="0">
                    <a:lnL w="12700">
                      <a:solidFill>
                        <a:srgbClr val="FFFFFF"/>
                      </a:solidFill>
                      <a:prstDash val="solid"/>
                    </a:lnL>
                    <a:lnR w="12700">
                      <a:solidFill>
                        <a:srgbClr val="FFFFFF"/>
                      </a:solidFill>
                      <a:prstDash val="solid"/>
                    </a:lnR>
                    <a:lnT w="19050">
                      <a:solidFill>
                        <a:srgbClr val="FFFFFF"/>
                      </a:solidFill>
                      <a:prstDash val="solid"/>
                    </a:lnT>
                    <a:lnB w="12700">
                      <a:solidFill>
                        <a:srgbClr val="FFFFFF"/>
                      </a:solidFill>
                      <a:prstDash val="solid"/>
                    </a:lnB>
                    <a:solidFill>
                      <a:srgbClr val="214C94"/>
                    </a:solidFill>
                  </a:tcPr>
                </a:tc>
                <a:tc>
                  <a:txBody>
                    <a:bodyPr/>
                    <a:lstStyle/>
                    <a:p>
                      <a:pPr marL="71755" marR="227329">
                        <a:lnSpc>
                          <a:spcPts val="1200"/>
                        </a:lnSpc>
                        <a:spcBef>
                          <a:spcPts val="5"/>
                        </a:spcBef>
                      </a:pPr>
                      <a:r>
                        <a:rPr lang="en-US" sz="800" spc="0" dirty="0" err="1">
                          <a:solidFill>
                            <a:srgbClr val="5F6872"/>
                          </a:solidFill>
                          <a:latin typeface="Verdana"/>
                          <a:cs typeface="Verdana"/>
                        </a:rPr>
                        <a:t>Chịu</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sức</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nặng</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tối</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thiểu</a:t>
                      </a:r>
                      <a:r>
                        <a:rPr sz="800" spc="0" dirty="0">
                          <a:solidFill>
                            <a:srgbClr val="5F6872"/>
                          </a:solidFill>
                          <a:latin typeface="Verdana"/>
                          <a:cs typeface="Verdana"/>
                        </a:rPr>
                        <a:t> 20% </a:t>
                      </a:r>
                      <a:r>
                        <a:rPr lang="en-US" sz="800" spc="0" dirty="0" err="1">
                          <a:solidFill>
                            <a:srgbClr val="5F6872"/>
                          </a:solidFill>
                          <a:latin typeface="Verdana"/>
                          <a:cs typeface="Verdana"/>
                        </a:rPr>
                        <a:t>tải</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trọng</a:t>
                      </a:r>
                      <a:endParaRPr sz="800" spc="0" dirty="0">
                        <a:latin typeface="Verdana"/>
                        <a:cs typeface="Verdana"/>
                      </a:endParaRPr>
                    </a:p>
                  </a:txBody>
                  <a:tcPr marL="0" marR="0" marT="3887" marB="0" anchor="ctr">
                    <a:lnL w="12700">
                      <a:solidFill>
                        <a:srgbClr val="FFFFFF"/>
                      </a:solidFill>
                      <a:prstDash val="solid"/>
                    </a:lnL>
                    <a:lnR w="12700">
                      <a:solidFill>
                        <a:srgbClr val="FFFFFF"/>
                      </a:solidFill>
                      <a:prstDash val="solid"/>
                    </a:lnR>
                    <a:lnT w="19050">
                      <a:solidFill>
                        <a:srgbClr val="FFFFFF"/>
                      </a:solidFill>
                      <a:prstDash val="solid"/>
                    </a:lnT>
                    <a:lnB w="12700">
                      <a:solidFill>
                        <a:srgbClr val="FFFFFF"/>
                      </a:solidFill>
                      <a:prstDash val="solid"/>
                    </a:lnB>
                    <a:solidFill>
                      <a:srgbClr val="E4EED0"/>
                    </a:solidFill>
                  </a:tcPr>
                </a:tc>
                <a:tc>
                  <a:txBody>
                    <a:bodyPr/>
                    <a:lstStyle/>
                    <a:p>
                      <a:pPr marL="71438" marR="506095" indent="0" algn="just">
                        <a:lnSpc>
                          <a:spcPts val="1200"/>
                        </a:lnSpc>
                        <a:spcBef>
                          <a:spcPts val="1115"/>
                        </a:spcBef>
                        <a:tabLst>
                          <a:tab pos="860425" algn="l"/>
                          <a:tab pos="1203325" algn="l"/>
                          <a:tab pos="1258888" algn="l"/>
                          <a:tab pos="1312863" algn="l"/>
                        </a:tabLst>
                      </a:pPr>
                      <a:r>
                        <a:rPr lang="en-US" sz="800" spc="0" dirty="0" err="1">
                          <a:solidFill>
                            <a:srgbClr val="5F6872"/>
                          </a:solidFill>
                          <a:latin typeface="Verdana"/>
                          <a:cs typeface="Verdana"/>
                        </a:rPr>
                        <a:t>Tầm</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vận</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động</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chủ</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động</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và</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thụ</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động</a:t>
                      </a:r>
                      <a:r>
                        <a:rPr sz="800" spc="0" dirty="0">
                          <a:solidFill>
                            <a:srgbClr val="5F6872"/>
                          </a:solidFill>
                          <a:latin typeface="Verdana"/>
                          <a:cs typeface="Verdana"/>
                        </a:rPr>
                        <a:t>  0°-30°</a:t>
                      </a:r>
                      <a:endParaRPr sz="800" spc="0" dirty="0">
                        <a:latin typeface="Verdana"/>
                        <a:cs typeface="Verdana"/>
                      </a:endParaRPr>
                    </a:p>
                  </a:txBody>
                  <a:tcPr marL="0" marR="0" marT="0" marB="0" anchor="ctr">
                    <a:lnL w="12700">
                      <a:solidFill>
                        <a:srgbClr val="FFFFFF"/>
                      </a:solidFill>
                      <a:prstDash val="solid"/>
                    </a:lnL>
                    <a:lnR w="19050">
                      <a:solidFill>
                        <a:srgbClr val="FFFFFF"/>
                      </a:solidFill>
                      <a:prstDash val="solid"/>
                    </a:lnR>
                    <a:lnT w="19050">
                      <a:solidFill>
                        <a:srgbClr val="FFFFFF"/>
                      </a:solidFill>
                      <a:prstDash val="solid"/>
                    </a:lnT>
                    <a:lnB w="12700">
                      <a:solidFill>
                        <a:srgbClr val="FFFFFF"/>
                      </a:solidFill>
                      <a:prstDash val="solid"/>
                    </a:lnB>
                    <a:solidFill>
                      <a:srgbClr val="F4F8ED"/>
                    </a:solidFill>
                  </a:tcPr>
                </a:tc>
                <a:tc rowSpan="6">
                  <a:txBody>
                    <a:bodyPr/>
                    <a:lstStyle/>
                    <a:p>
                      <a:pPr>
                        <a:lnSpc>
                          <a:spcPct val="100000"/>
                        </a:lnSpc>
                      </a:pPr>
                      <a:endParaRPr sz="1100" spc="0" dirty="0">
                        <a:latin typeface="Times New Roman"/>
                        <a:cs typeface="Times New Roman"/>
                      </a:endParaRPr>
                    </a:p>
                    <a:p>
                      <a:pPr>
                        <a:lnSpc>
                          <a:spcPct val="100000"/>
                        </a:lnSpc>
                      </a:pPr>
                      <a:endParaRPr sz="1100" spc="0" dirty="0">
                        <a:latin typeface="Times New Roman"/>
                        <a:cs typeface="Times New Roman"/>
                      </a:endParaRPr>
                    </a:p>
                    <a:p>
                      <a:pPr>
                        <a:lnSpc>
                          <a:spcPct val="100000"/>
                        </a:lnSpc>
                      </a:pPr>
                      <a:endParaRPr sz="1100" spc="0" dirty="0">
                        <a:latin typeface="Times New Roman"/>
                        <a:cs typeface="Times New Roman"/>
                      </a:endParaRPr>
                    </a:p>
                    <a:p>
                      <a:pPr marL="180340" marR="182245" indent="-106045">
                        <a:lnSpc>
                          <a:spcPts val="1230"/>
                        </a:lnSpc>
                        <a:spcBef>
                          <a:spcPts val="1170"/>
                        </a:spcBef>
                        <a:buChar char="-"/>
                        <a:tabLst>
                          <a:tab pos="173990" algn="l"/>
                        </a:tabLst>
                      </a:pPr>
                      <a:r>
                        <a:rPr lang="en-US" sz="800" spc="0" dirty="0" err="1">
                          <a:solidFill>
                            <a:srgbClr val="5F6872"/>
                          </a:solidFill>
                          <a:latin typeface="Verdana"/>
                          <a:cs typeface="Verdana"/>
                        </a:rPr>
                        <a:t>Biểu</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thị</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hoạt</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động</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của</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cơ</a:t>
                      </a:r>
                      <a:r>
                        <a:rPr lang="en-US" sz="800" spc="0" baseline="0" dirty="0">
                          <a:solidFill>
                            <a:srgbClr val="5F6872"/>
                          </a:solidFill>
                          <a:latin typeface="Verdana"/>
                          <a:cs typeface="Verdana"/>
                        </a:rPr>
                        <a:t> chi </a:t>
                      </a:r>
                      <a:r>
                        <a:rPr lang="en-US" sz="800" spc="0" baseline="0" dirty="0" err="1">
                          <a:solidFill>
                            <a:srgbClr val="5F6872"/>
                          </a:solidFill>
                          <a:latin typeface="Verdana"/>
                          <a:cs typeface="Verdana"/>
                        </a:rPr>
                        <a:t>dưới</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tập</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trung</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vào</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cơ</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đầu</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gối</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và</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cơ</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hông</a:t>
                      </a:r>
                      <a:endParaRPr sz="800" spc="0" dirty="0">
                        <a:latin typeface="Verdana"/>
                        <a:cs typeface="Verdana"/>
                      </a:endParaRPr>
                    </a:p>
                    <a:p>
                      <a:pPr marL="180340" marR="72390" indent="-106045">
                        <a:lnSpc>
                          <a:spcPts val="1230"/>
                        </a:lnSpc>
                        <a:spcBef>
                          <a:spcPts val="5"/>
                        </a:spcBef>
                        <a:buChar char="-"/>
                        <a:tabLst>
                          <a:tab pos="173990" algn="l"/>
                        </a:tabLst>
                      </a:pPr>
                      <a:r>
                        <a:rPr lang="vi-VN" sz="800" spc="0" dirty="0">
                          <a:solidFill>
                            <a:srgbClr val="5F6872"/>
                          </a:solidFill>
                          <a:latin typeface="Verdana"/>
                          <a:cs typeface="Verdana"/>
                        </a:rPr>
                        <a:t>Bài tập đồng tâm ở các tư thế chịu </a:t>
                      </a:r>
                      <a:r>
                        <a:rPr lang="en-US" sz="800" spc="0" dirty="0" err="1">
                          <a:solidFill>
                            <a:srgbClr val="5F6872"/>
                          </a:solidFill>
                          <a:latin typeface="Verdana"/>
                          <a:cs typeface="Verdana"/>
                        </a:rPr>
                        <a:t>sức</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nặng</a:t>
                      </a:r>
                      <a:r>
                        <a:rPr lang="en-US" sz="800" spc="0" baseline="0" dirty="0">
                          <a:solidFill>
                            <a:srgbClr val="5F6872"/>
                          </a:solidFill>
                          <a:latin typeface="Verdana"/>
                          <a:cs typeface="Verdana"/>
                        </a:rPr>
                        <a:t> </a:t>
                      </a:r>
                      <a:r>
                        <a:rPr lang="vi-VN" sz="800" spc="0" dirty="0">
                          <a:solidFill>
                            <a:srgbClr val="5F6872"/>
                          </a:solidFill>
                          <a:latin typeface="Verdana"/>
                          <a:cs typeface="Verdana"/>
                        </a:rPr>
                        <a:t>một phần cho cơ hông và đầu gối</a:t>
                      </a:r>
                      <a:endParaRPr sz="800" spc="0" dirty="0">
                        <a:latin typeface="Verdana"/>
                        <a:cs typeface="Verdana"/>
                      </a:endParaRPr>
                    </a:p>
                    <a:p>
                      <a:pPr marL="180340" marR="310515" indent="-70485">
                        <a:lnSpc>
                          <a:spcPts val="1230"/>
                        </a:lnSpc>
                        <a:spcBef>
                          <a:spcPts val="15"/>
                        </a:spcBef>
                      </a:pPr>
                      <a:r>
                        <a:rPr sz="800" spc="0" dirty="0">
                          <a:solidFill>
                            <a:srgbClr val="5F6872"/>
                          </a:solidFill>
                          <a:latin typeface="Verdana"/>
                          <a:cs typeface="Verdana"/>
                        </a:rPr>
                        <a:t>-</a:t>
                      </a:r>
                      <a:r>
                        <a:rPr lang="en-US" sz="800" spc="0" dirty="0">
                          <a:solidFill>
                            <a:srgbClr val="5F6872"/>
                          </a:solidFill>
                          <a:latin typeface="Verdana"/>
                          <a:cs typeface="Verdana"/>
                        </a:rPr>
                        <a:t> </a:t>
                      </a:r>
                      <a:r>
                        <a:rPr lang="vi-VN" sz="800" spc="0" dirty="0">
                          <a:solidFill>
                            <a:srgbClr val="5F6872"/>
                          </a:solidFill>
                          <a:latin typeface="Verdana"/>
                          <a:cs typeface="Verdana"/>
                        </a:rPr>
                        <a:t>Các bài tập </a:t>
                      </a:r>
                      <a:r>
                        <a:rPr lang="en-US" sz="800" spc="0" dirty="0" err="1">
                          <a:solidFill>
                            <a:srgbClr val="5F6872"/>
                          </a:solidFill>
                          <a:latin typeface="Verdana"/>
                          <a:cs typeface="Verdana"/>
                        </a:rPr>
                        <a:t>đồng</a:t>
                      </a:r>
                      <a:r>
                        <a:rPr lang="en-US" sz="800" spc="0" baseline="0" dirty="0">
                          <a:solidFill>
                            <a:srgbClr val="5F6872"/>
                          </a:solidFill>
                          <a:latin typeface="Verdana"/>
                          <a:cs typeface="Verdana"/>
                        </a:rPr>
                        <a:t> </a:t>
                      </a:r>
                      <a:r>
                        <a:rPr lang="vi-VN" sz="800" spc="0" dirty="0">
                          <a:solidFill>
                            <a:srgbClr val="5F6872"/>
                          </a:solidFill>
                          <a:latin typeface="Verdana"/>
                          <a:cs typeface="Verdana"/>
                        </a:rPr>
                        <a:t>tâm ở các tư thế chịu </a:t>
                      </a:r>
                      <a:r>
                        <a:rPr lang="en-US" sz="800" spc="0" dirty="0" err="1">
                          <a:solidFill>
                            <a:srgbClr val="5F6872"/>
                          </a:solidFill>
                          <a:latin typeface="Verdana"/>
                          <a:cs typeface="Verdana"/>
                        </a:rPr>
                        <a:t>sức</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nặng</a:t>
                      </a:r>
                      <a:r>
                        <a:rPr lang="en-US" sz="800" spc="0" baseline="0" dirty="0">
                          <a:solidFill>
                            <a:srgbClr val="5F6872"/>
                          </a:solidFill>
                          <a:latin typeface="Verdana"/>
                          <a:cs typeface="Verdana"/>
                        </a:rPr>
                        <a:t> </a:t>
                      </a:r>
                      <a:r>
                        <a:rPr lang="vi-VN" sz="800" spc="0" dirty="0">
                          <a:solidFill>
                            <a:srgbClr val="5F6872"/>
                          </a:solidFill>
                          <a:latin typeface="Verdana"/>
                          <a:cs typeface="Verdana"/>
                        </a:rPr>
                        <a:t>hoàn toàn cho cơ hông và đầu gối</a:t>
                      </a:r>
                      <a:endParaRPr sz="800" spc="0" dirty="0">
                        <a:latin typeface="Verdana"/>
                        <a:cs typeface="Verdana"/>
                      </a:endParaRPr>
                    </a:p>
                  </a:txBody>
                  <a:tcPr marL="0" marR="0" marT="0" marB="0">
                    <a:lnL w="19050">
                      <a:solidFill>
                        <a:srgbClr val="FFFFFF"/>
                      </a:solidFill>
                      <a:prstDash val="solid"/>
                    </a:lnL>
                    <a:lnT w="12700">
                      <a:solidFill>
                        <a:srgbClr val="FFFFFF"/>
                      </a:solidFill>
                      <a:prstDash val="solid"/>
                    </a:lnT>
                    <a:lnB w="12700">
                      <a:solidFill>
                        <a:srgbClr val="FFFFFF"/>
                      </a:solidFill>
                      <a:prstDash val="solid"/>
                    </a:lnB>
                    <a:solidFill>
                      <a:srgbClr val="E4EED0"/>
                    </a:solidFill>
                  </a:tcPr>
                </a:tc>
                <a:extLst>
                  <a:ext uri="{0D108BD9-81ED-4DB2-BD59-A6C34878D82A}">
                    <a16:rowId xmlns:a16="http://schemas.microsoft.com/office/drawing/2014/main" val="10001"/>
                  </a:ext>
                </a:extLst>
              </a:tr>
              <a:tr h="448275">
                <a:tc vMerge="1">
                  <a:txBody>
                    <a:bodyPr/>
                    <a:lstStyle/>
                    <a:p>
                      <a:endParaRPr/>
                    </a:p>
                  </a:txBody>
                  <a:tcPr marL="0" marR="0" marT="81915" marB="0" vert="vert270">
                    <a:lnR w="12700">
                      <a:solidFill>
                        <a:srgbClr val="FFFFFF"/>
                      </a:solidFill>
                      <a:prstDash val="solid"/>
                    </a:lnR>
                    <a:lnT w="19050">
                      <a:solidFill>
                        <a:srgbClr val="FFFFFF"/>
                      </a:solidFill>
                      <a:prstDash val="solid"/>
                    </a:lnT>
                    <a:lnB w="12700">
                      <a:solidFill>
                        <a:srgbClr val="FFFFFF"/>
                      </a:solidFill>
                      <a:prstDash val="solid"/>
                    </a:lnB>
                    <a:solidFill>
                      <a:srgbClr val="214C94"/>
                    </a:solidFill>
                  </a:tcPr>
                </a:tc>
                <a:tc>
                  <a:txBody>
                    <a:bodyPr/>
                    <a:lstStyle/>
                    <a:p>
                      <a:pPr marL="165100" marR="73660" indent="-88900">
                        <a:lnSpc>
                          <a:spcPts val="1200"/>
                        </a:lnSpc>
                        <a:spcBef>
                          <a:spcPts val="1220"/>
                        </a:spcBef>
                      </a:pPr>
                      <a:r>
                        <a:rPr lang="en-US" sz="800" spc="0" dirty="0">
                          <a:solidFill>
                            <a:srgbClr val="FFFFFF"/>
                          </a:solidFill>
                          <a:latin typeface="Verdana"/>
                          <a:cs typeface="Verdana"/>
                        </a:rPr>
                        <a:t>TUẦN</a:t>
                      </a:r>
                      <a:r>
                        <a:rPr lang="en-US" sz="800" spc="0" baseline="0" dirty="0">
                          <a:solidFill>
                            <a:srgbClr val="FFFFFF"/>
                          </a:solidFill>
                          <a:latin typeface="Verdana"/>
                          <a:cs typeface="Verdana"/>
                        </a:rPr>
                        <a:t> </a:t>
                      </a:r>
                      <a:r>
                        <a:rPr sz="800" spc="0" dirty="0">
                          <a:solidFill>
                            <a:srgbClr val="FFFFFF"/>
                          </a:solidFill>
                          <a:latin typeface="Verdana"/>
                          <a:cs typeface="Verdana"/>
                        </a:rPr>
                        <a:t>2-4</a:t>
                      </a:r>
                      <a:endParaRPr sz="800" spc="0" dirty="0">
                        <a:latin typeface="Verdana"/>
                        <a:cs typeface="Verdana"/>
                      </a:endParaRPr>
                    </a:p>
                  </a:txBody>
                  <a:tcPr marL="0" marR="0" marT="1053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14C94"/>
                    </a:solidFill>
                  </a:tcPr>
                </a:tc>
                <a:tc>
                  <a:txBody>
                    <a:bodyPr/>
                    <a:lstStyle/>
                    <a:p>
                      <a:pPr marL="71755">
                        <a:lnSpc>
                          <a:spcPts val="1320"/>
                        </a:lnSpc>
                        <a:spcBef>
                          <a:spcPts val="980"/>
                        </a:spcBef>
                      </a:pPr>
                      <a:r>
                        <a:rPr lang="en-US" sz="800" spc="0" dirty="0" err="1">
                          <a:solidFill>
                            <a:srgbClr val="5F6872"/>
                          </a:solidFill>
                          <a:latin typeface="Verdana"/>
                          <a:cs typeface="Verdana"/>
                        </a:rPr>
                        <a:t>Chịu</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sức</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nặng</a:t>
                      </a:r>
                      <a:r>
                        <a:rPr lang="en-US" sz="800" spc="0" baseline="0" dirty="0">
                          <a:solidFill>
                            <a:srgbClr val="5F6872"/>
                          </a:solidFill>
                          <a:latin typeface="Verdana"/>
                          <a:cs typeface="Verdana"/>
                        </a:rPr>
                        <a:t> </a:t>
                      </a:r>
                      <a:r>
                        <a:rPr sz="800" spc="0" dirty="0">
                          <a:solidFill>
                            <a:srgbClr val="5F6872"/>
                          </a:solidFill>
                          <a:latin typeface="Verdana"/>
                          <a:cs typeface="Verdana"/>
                        </a:rPr>
                        <a:t>50% </a:t>
                      </a:r>
                      <a:r>
                        <a:rPr lang="en-US" sz="800" spc="0" dirty="0" err="1">
                          <a:solidFill>
                            <a:srgbClr val="5F6872"/>
                          </a:solidFill>
                          <a:latin typeface="Verdana"/>
                          <a:cs typeface="Verdana"/>
                        </a:rPr>
                        <a:t>tải</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trọng</a:t>
                      </a:r>
                      <a:endParaRPr sz="800" spc="0" dirty="0">
                        <a:latin typeface="Verdana"/>
                        <a:cs typeface="Verdana"/>
                      </a:endParaRPr>
                    </a:p>
                  </a:txBody>
                  <a:tcPr marL="0" marR="0" marT="846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EED0"/>
                    </a:solidFill>
                  </a:tcPr>
                </a:tc>
                <a:tc>
                  <a:txBody>
                    <a:bodyPr/>
                    <a:lstStyle/>
                    <a:p>
                      <a:pPr marL="71755" marR="434975" algn="just" defTabSz="227013">
                        <a:lnSpc>
                          <a:spcPts val="1200"/>
                        </a:lnSpc>
                        <a:spcBef>
                          <a:spcPts val="620"/>
                        </a:spcBef>
                      </a:pPr>
                      <a:r>
                        <a:rPr lang="en-US" sz="800" spc="0" dirty="0" err="1">
                          <a:solidFill>
                            <a:srgbClr val="5F6872"/>
                          </a:solidFill>
                          <a:latin typeface="Verdana"/>
                          <a:cs typeface="Verdana"/>
                        </a:rPr>
                        <a:t>Tầm</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vận</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động</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chủ</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động</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và</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thụ</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động</a:t>
                      </a:r>
                      <a:r>
                        <a:rPr lang="en-US" sz="800" spc="0" dirty="0">
                          <a:solidFill>
                            <a:srgbClr val="5F6872"/>
                          </a:solidFill>
                          <a:latin typeface="Verdana"/>
                          <a:cs typeface="Verdana"/>
                        </a:rPr>
                        <a:t> </a:t>
                      </a:r>
                      <a:r>
                        <a:rPr sz="800" spc="0" dirty="0">
                          <a:solidFill>
                            <a:srgbClr val="5F6872"/>
                          </a:solidFill>
                          <a:latin typeface="Verdana"/>
                          <a:cs typeface="Verdana"/>
                        </a:rPr>
                        <a:t>0°-90</a:t>
                      </a:r>
                      <a:endParaRPr sz="800" spc="0" dirty="0">
                        <a:latin typeface="Verdana"/>
                        <a:cs typeface="Verdana"/>
                      </a:endParaRPr>
                    </a:p>
                  </a:txBody>
                  <a:tcPr marL="0" marR="0" marT="0" marB="0" anchor="ctr">
                    <a:lnL w="1270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F4F8ED"/>
                    </a:solidFill>
                  </a:tcPr>
                </a:tc>
                <a:tc vMerge="1">
                  <a:txBody>
                    <a:bodyPr/>
                    <a:lstStyle/>
                    <a:p>
                      <a:endParaRPr/>
                    </a:p>
                  </a:txBody>
                  <a:tcPr marL="0" marR="0" marT="0" marB="0">
                    <a:lnL w="19050">
                      <a:solidFill>
                        <a:srgbClr val="FFFFFF"/>
                      </a:solidFill>
                      <a:prstDash val="solid"/>
                    </a:lnL>
                    <a:lnT w="12700">
                      <a:solidFill>
                        <a:srgbClr val="FFFFFF"/>
                      </a:solidFill>
                      <a:prstDash val="solid"/>
                    </a:lnT>
                    <a:lnB w="12700">
                      <a:solidFill>
                        <a:srgbClr val="FFFFFF"/>
                      </a:solidFill>
                      <a:prstDash val="solid"/>
                    </a:lnB>
                    <a:solidFill>
                      <a:srgbClr val="E4EED0"/>
                    </a:solidFill>
                  </a:tcPr>
                </a:tc>
                <a:extLst>
                  <a:ext uri="{0D108BD9-81ED-4DB2-BD59-A6C34878D82A}">
                    <a16:rowId xmlns:a16="http://schemas.microsoft.com/office/drawing/2014/main" val="10002"/>
                  </a:ext>
                </a:extLst>
              </a:tr>
              <a:tr h="505137">
                <a:tc vMerge="1">
                  <a:txBody>
                    <a:bodyPr/>
                    <a:lstStyle/>
                    <a:p>
                      <a:endParaRPr/>
                    </a:p>
                  </a:txBody>
                  <a:tcPr marL="0" marR="0" marT="81915" marB="0" vert="vert270">
                    <a:lnR w="12700">
                      <a:solidFill>
                        <a:srgbClr val="FFFFFF"/>
                      </a:solidFill>
                      <a:prstDash val="solid"/>
                    </a:lnR>
                    <a:lnT w="19050">
                      <a:solidFill>
                        <a:srgbClr val="FFFFFF"/>
                      </a:solidFill>
                      <a:prstDash val="solid"/>
                    </a:lnT>
                    <a:lnB w="12700">
                      <a:solidFill>
                        <a:srgbClr val="FFFFFF"/>
                      </a:solidFill>
                      <a:prstDash val="solid"/>
                    </a:lnB>
                    <a:solidFill>
                      <a:srgbClr val="214C94"/>
                    </a:solidFill>
                  </a:tcPr>
                </a:tc>
                <a:tc>
                  <a:txBody>
                    <a:bodyPr/>
                    <a:lstStyle/>
                    <a:p>
                      <a:pPr marL="160020" marR="73660" indent="-83820">
                        <a:lnSpc>
                          <a:spcPts val="1200"/>
                        </a:lnSpc>
                        <a:spcBef>
                          <a:spcPts val="1155"/>
                        </a:spcBef>
                      </a:pPr>
                      <a:r>
                        <a:rPr lang="en-US" sz="800" spc="0" dirty="0">
                          <a:solidFill>
                            <a:srgbClr val="FFFFFF"/>
                          </a:solidFill>
                          <a:latin typeface="Verdana"/>
                          <a:cs typeface="Verdana"/>
                        </a:rPr>
                        <a:t>TUẦN</a:t>
                      </a:r>
                      <a:r>
                        <a:rPr lang="en-US" sz="800" spc="0" baseline="0" dirty="0">
                          <a:solidFill>
                            <a:srgbClr val="FFFFFF"/>
                          </a:solidFill>
                          <a:latin typeface="Verdana"/>
                          <a:cs typeface="Verdana"/>
                        </a:rPr>
                        <a:t> </a:t>
                      </a:r>
                      <a:r>
                        <a:rPr sz="800" spc="0" dirty="0">
                          <a:solidFill>
                            <a:srgbClr val="FFFFFF"/>
                          </a:solidFill>
                          <a:latin typeface="Verdana"/>
                          <a:cs typeface="Verdana"/>
                        </a:rPr>
                        <a:t>4-6</a:t>
                      </a:r>
                      <a:endParaRPr sz="800" spc="0" dirty="0">
                        <a:latin typeface="Verdana"/>
                        <a:cs typeface="Verdana"/>
                      </a:endParaRPr>
                    </a:p>
                  </a:txBody>
                  <a:tcPr marL="0" marR="0" marT="9976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14C94"/>
                    </a:solidFill>
                  </a:tcPr>
                </a:tc>
                <a:tc>
                  <a:txBody>
                    <a:bodyPr/>
                    <a:lstStyle/>
                    <a:p>
                      <a:pPr marL="71755" marR="416559">
                        <a:lnSpc>
                          <a:spcPts val="1200"/>
                        </a:lnSpc>
                        <a:spcBef>
                          <a:spcPts val="1155"/>
                        </a:spcBef>
                      </a:pPr>
                      <a:r>
                        <a:rPr lang="en-US" sz="800" spc="0" dirty="0" err="1">
                          <a:solidFill>
                            <a:srgbClr val="5F6872"/>
                          </a:solidFill>
                          <a:latin typeface="Verdana"/>
                          <a:cs typeface="Verdana"/>
                        </a:rPr>
                        <a:t>Tăng</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lên</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chịu</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sức</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nặng</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hoàn</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toàn</a:t>
                      </a:r>
                      <a:endParaRPr sz="800" spc="0" dirty="0">
                        <a:latin typeface="Verdana"/>
                        <a:cs typeface="Verdana"/>
                      </a:endParaRPr>
                    </a:p>
                  </a:txBody>
                  <a:tcPr marL="0" marR="0" marT="9976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EED0"/>
                    </a:solidFill>
                  </a:tcPr>
                </a:tc>
                <a:tc>
                  <a:txBody>
                    <a:bodyPr/>
                    <a:lstStyle/>
                    <a:p>
                      <a:pPr marL="71755" marR="501650" defTabSz="1376363">
                        <a:lnSpc>
                          <a:spcPts val="1200"/>
                        </a:lnSpc>
                        <a:spcBef>
                          <a:spcPts val="555"/>
                        </a:spcBef>
                        <a:tabLst>
                          <a:tab pos="461963" algn="l"/>
                        </a:tabLst>
                      </a:pPr>
                      <a:r>
                        <a:rPr lang="en-US" sz="800" spc="0" dirty="0" err="1">
                          <a:solidFill>
                            <a:srgbClr val="5F6872"/>
                          </a:solidFill>
                          <a:latin typeface="Verdana"/>
                          <a:cs typeface="Verdana"/>
                        </a:rPr>
                        <a:t>Tiến</a:t>
                      </a:r>
                      <a:r>
                        <a:rPr lang="en-US" sz="800" spc="0" baseline="0" dirty="0">
                          <a:solidFill>
                            <a:srgbClr val="5F6872"/>
                          </a:solidFill>
                          <a:latin typeface="Verdana"/>
                          <a:cs typeface="Verdana"/>
                        </a:rPr>
                        <a:t> </a:t>
                      </a:r>
                      <a:r>
                        <a:rPr lang="en-US" sz="800" kern="1200" spc="0" dirty="0" err="1">
                          <a:solidFill>
                            <a:srgbClr val="5F6872"/>
                          </a:solidFill>
                          <a:latin typeface="Verdana"/>
                          <a:ea typeface="+mn-ea"/>
                          <a:cs typeface="Verdana"/>
                        </a:rPr>
                        <a:t>triển</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có</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kiểm</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soát</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tới</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tầm</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vận</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động</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tự</a:t>
                      </a:r>
                      <a:r>
                        <a:rPr lang="en-US" sz="800" spc="0" baseline="0" dirty="0">
                          <a:solidFill>
                            <a:srgbClr val="5F6872"/>
                          </a:solidFill>
                          <a:latin typeface="Verdana"/>
                          <a:cs typeface="Verdana"/>
                        </a:rPr>
                        <a:t> do</a:t>
                      </a:r>
                      <a:endParaRPr sz="800" spc="0" dirty="0">
                        <a:latin typeface="Verdana"/>
                        <a:cs typeface="Verdana"/>
                      </a:endParaRPr>
                    </a:p>
                  </a:txBody>
                  <a:tcPr marL="0" marR="0" marT="0" marB="0" anchor="ctr">
                    <a:lnL w="1270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F4F8ED"/>
                    </a:solidFill>
                  </a:tcPr>
                </a:tc>
                <a:tc vMerge="1">
                  <a:txBody>
                    <a:bodyPr/>
                    <a:lstStyle/>
                    <a:p>
                      <a:endParaRPr/>
                    </a:p>
                  </a:txBody>
                  <a:tcPr marL="0" marR="0" marT="0" marB="0">
                    <a:lnL w="19050">
                      <a:solidFill>
                        <a:srgbClr val="FFFFFF"/>
                      </a:solidFill>
                      <a:prstDash val="solid"/>
                    </a:lnL>
                    <a:lnT w="12700">
                      <a:solidFill>
                        <a:srgbClr val="FFFFFF"/>
                      </a:solidFill>
                      <a:prstDash val="solid"/>
                    </a:lnT>
                    <a:lnB w="12700">
                      <a:solidFill>
                        <a:srgbClr val="FFFFFF"/>
                      </a:solidFill>
                      <a:prstDash val="solid"/>
                    </a:lnB>
                    <a:solidFill>
                      <a:srgbClr val="E4EED0"/>
                    </a:solidFill>
                  </a:tcPr>
                </a:tc>
                <a:extLst>
                  <a:ext uri="{0D108BD9-81ED-4DB2-BD59-A6C34878D82A}">
                    <a16:rowId xmlns:a16="http://schemas.microsoft.com/office/drawing/2014/main" val="10003"/>
                  </a:ext>
                </a:extLst>
              </a:tr>
              <a:tr h="776924">
                <a:tc rowSpan="3">
                  <a:txBody>
                    <a:bodyPr/>
                    <a:lstStyle/>
                    <a:p>
                      <a:pPr marL="612140">
                        <a:lnSpc>
                          <a:spcPct val="100000"/>
                        </a:lnSpc>
                        <a:spcBef>
                          <a:spcPts val="715"/>
                        </a:spcBef>
                      </a:pPr>
                      <a:r>
                        <a:rPr lang="en-US" sz="800" b="1" spc="0" dirty="0" err="1">
                          <a:solidFill>
                            <a:srgbClr val="FFFFFF"/>
                          </a:solidFill>
                          <a:latin typeface="Verdana"/>
                          <a:cs typeface="Verdana"/>
                        </a:rPr>
                        <a:t>Xương</a:t>
                      </a:r>
                      <a:r>
                        <a:rPr lang="en-US" sz="800" b="1" spc="0" baseline="0" dirty="0">
                          <a:solidFill>
                            <a:srgbClr val="FFFFFF"/>
                          </a:solidFill>
                          <a:latin typeface="Verdana"/>
                          <a:cs typeface="Verdana"/>
                        </a:rPr>
                        <a:t> </a:t>
                      </a:r>
                      <a:r>
                        <a:rPr lang="en-US" sz="800" b="1" spc="0" baseline="0" dirty="0" err="1">
                          <a:solidFill>
                            <a:srgbClr val="FFFFFF"/>
                          </a:solidFill>
                          <a:latin typeface="Verdana"/>
                          <a:cs typeface="Verdana"/>
                        </a:rPr>
                        <a:t>bánh</a:t>
                      </a:r>
                      <a:r>
                        <a:rPr lang="en-US" sz="800" b="1" spc="0" baseline="0" dirty="0">
                          <a:solidFill>
                            <a:srgbClr val="FFFFFF"/>
                          </a:solidFill>
                          <a:latin typeface="Verdana"/>
                          <a:cs typeface="Verdana"/>
                        </a:rPr>
                        <a:t> </a:t>
                      </a:r>
                      <a:r>
                        <a:rPr lang="en-US" sz="800" b="1" spc="0" baseline="0" dirty="0" err="1">
                          <a:solidFill>
                            <a:srgbClr val="FFFFFF"/>
                          </a:solidFill>
                          <a:latin typeface="Verdana"/>
                          <a:cs typeface="Verdana"/>
                        </a:rPr>
                        <a:t>chè</a:t>
                      </a:r>
                      <a:r>
                        <a:rPr sz="800" b="1" spc="0" dirty="0">
                          <a:solidFill>
                            <a:srgbClr val="FFFFFF"/>
                          </a:solidFill>
                          <a:latin typeface="Verdana"/>
                          <a:cs typeface="Verdana"/>
                        </a:rPr>
                        <a:t> (PFJ)</a:t>
                      </a:r>
                      <a:endParaRPr sz="800" spc="0" dirty="0">
                        <a:latin typeface="Verdana"/>
                        <a:cs typeface="Verdana"/>
                      </a:endParaRPr>
                    </a:p>
                  </a:txBody>
                  <a:tcPr marL="0" marR="0" marT="61757" marB="0" vert="vert270">
                    <a:lnR w="12700">
                      <a:solidFill>
                        <a:srgbClr val="FFFFFF"/>
                      </a:solidFill>
                      <a:prstDash val="solid"/>
                    </a:lnR>
                    <a:lnT w="12700">
                      <a:solidFill>
                        <a:srgbClr val="FFFFFF"/>
                      </a:solidFill>
                      <a:prstDash val="solid"/>
                    </a:lnT>
                    <a:lnB w="12700">
                      <a:solidFill>
                        <a:srgbClr val="FFFFFF"/>
                      </a:solidFill>
                      <a:prstDash val="solid"/>
                    </a:lnB>
                    <a:solidFill>
                      <a:srgbClr val="214C94"/>
                    </a:solidFill>
                  </a:tcPr>
                </a:tc>
                <a:tc>
                  <a:txBody>
                    <a:bodyPr/>
                    <a:lstStyle/>
                    <a:p>
                      <a:pPr>
                        <a:lnSpc>
                          <a:spcPct val="100000"/>
                        </a:lnSpc>
                      </a:pPr>
                      <a:endParaRPr sz="1000" spc="0" dirty="0">
                        <a:latin typeface="Times New Roman"/>
                        <a:cs typeface="Times New Roman"/>
                      </a:endParaRPr>
                    </a:p>
                    <a:p>
                      <a:pPr marL="162560" marR="74295" indent="-86995">
                        <a:lnSpc>
                          <a:spcPts val="1200"/>
                        </a:lnSpc>
                        <a:spcBef>
                          <a:spcPts val="1245"/>
                        </a:spcBef>
                      </a:pPr>
                      <a:r>
                        <a:rPr lang="en-US" sz="800" spc="0" dirty="0">
                          <a:solidFill>
                            <a:srgbClr val="FFFFFF"/>
                          </a:solidFill>
                          <a:latin typeface="Verdana"/>
                          <a:cs typeface="Verdana"/>
                        </a:rPr>
                        <a:t>TUẦN</a:t>
                      </a:r>
                      <a:r>
                        <a:rPr lang="en-US" sz="800" spc="0" baseline="0" dirty="0">
                          <a:solidFill>
                            <a:srgbClr val="FFFFFF"/>
                          </a:solidFill>
                          <a:latin typeface="Verdana"/>
                          <a:cs typeface="Verdana"/>
                        </a:rPr>
                        <a:t> </a:t>
                      </a:r>
                      <a:r>
                        <a:rPr sz="800" spc="0" dirty="0">
                          <a:solidFill>
                            <a:srgbClr val="FFFFFF"/>
                          </a:solidFill>
                          <a:latin typeface="Verdana"/>
                          <a:cs typeface="Verdana"/>
                        </a:rPr>
                        <a:t>0-2</a:t>
                      </a:r>
                      <a:endParaRPr sz="800" spc="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14C94"/>
                    </a:solidFill>
                  </a:tcPr>
                </a:tc>
                <a:tc>
                  <a:txBody>
                    <a:bodyPr/>
                    <a:lstStyle/>
                    <a:p>
                      <a:pPr marL="71755" marR="120014" lvl="0" indent="0" algn="l" defTabSz="685800" rtl="0" eaLnBrk="1" fontAlgn="auto" latinLnBrk="0" hangingPunct="1">
                        <a:lnSpc>
                          <a:spcPts val="1200"/>
                        </a:lnSpc>
                        <a:spcBef>
                          <a:spcPts val="1055"/>
                        </a:spcBef>
                        <a:spcAft>
                          <a:spcPts val="0"/>
                        </a:spcAft>
                        <a:buClrTx/>
                        <a:buSzTx/>
                        <a:buFontTx/>
                        <a:buNone/>
                        <a:tabLst/>
                        <a:defRPr/>
                      </a:pPr>
                      <a:r>
                        <a:rPr lang="en-US" sz="800" spc="0" dirty="0" err="1">
                          <a:solidFill>
                            <a:srgbClr val="5F6872"/>
                          </a:solidFill>
                          <a:latin typeface="Verdana"/>
                          <a:cs typeface="Verdana"/>
                        </a:rPr>
                        <a:t>Chịu</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sức</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nặng</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tối</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thiểu</a:t>
                      </a:r>
                      <a:r>
                        <a:rPr lang="en-US" sz="800" spc="0" dirty="0">
                          <a:solidFill>
                            <a:srgbClr val="5F6872"/>
                          </a:solidFill>
                          <a:latin typeface="Verdana"/>
                          <a:cs typeface="Verdana"/>
                        </a:rPr>
                        <a:t> </a:t>
                      </a:r>
                      <a:r>
                        <a:rPr sz="800" spc="0" dirty="0">
                          <a:solidFill>
                            <a:srgbClr val="5F6872"/>
                          </a:solidFill>
                          <a:latin typeface="Verdana"/>
                          <a:cs typeface="Verdana"/>
                        </a:rPr>
                        <a:t>20% -30% </a:t>
                      </a:r>
                      <a:r>
                        <a:rPr lang="en-US" sz="800" spc="0" dirty="0" err="1">
                          <a:solidFill>
                            <a:srgbClr val="5F6872"/>
                          </a:solidFill>
                          <a:latin typeface="Verdana"/>
                          <a:cs typeface="Verdana"/>
                        </a:rPr>
                        <a:t>tải</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trọng</a:t>
                      </a:r>
                      <a:r>
                        <a:rPr lang="en-US" sz="800" spc="0" baseline="0" dirty="0">
                          <a:solidFill>
                            <a:schemeClr val="tx1"/>
                          </a:solidFill>
                          <a:latin typeface="Verdana"/>
                          <a:cs typeface="Verdana"/>
                        </a:rPr>
                        <a:t> </a:t>
                      </a:r>
                      <a:r>
                        <a:rPr lang="en-US" sz="800" spc="0" dirty="0" err="1">
                          <a:solidFill>
                            <a:srgbClr val="5F6872"/>
                          </a:solidFill>
                          <a:latin typeface="Verdana"/>
                          <a:cs typeface="Verdana"/>
                        </a:rPr>
                        <a:t>với</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thanh</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chống</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được</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khoá</a:t>
                      </a:r>
                      <a:r>
                        <a:rPr lang="en-US" sz="800" spc="0" baseline="0" dirty="0">
                          <a:solidFill>
                            <a:srgbClr val="5F6872"/>
                          </a:solidFill>
                          <a:latin typeface="Verdana"/>
                          <a:cs typeface="Verdana"/>
                        </a:rPr>
                        <a:t> ở </a:t>
                      </a:r>
                      <a:r>
                        <a:rPr lang="en-US" sz="800" spc="0" baseline="0" dirty="0" err="1">
                          <a:solidFill>
                            <a:srgbClr val="5F6872"/>
                          </a:solidFill>
                          <a:latin typeface="Verdana"/>
                          <a:cs typeface="Verdana"/>
                        </a:rPr>
                        <a:t>phần</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mở</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rộng</a:t>
                      </a:r>
                      <a:endParaRPr sz="800" spc="0" dirty="0">
                        <a:latin typeface="Verdana"/>
                        <a:cs typeface="Verdana"/>
                      </a:endParaRPr>
                    </a:p>
                  </a:txBody>
                  <a:tcPr marL="0" marR="0" marT="9112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EED0"/>
                    </a:solidFill>
                  </a:tcPr>
                </a:tc>
                <a:tc>
                  <a:txBody>
                    <a:bodyPr/>
                    <a:lstStyle/>
                    <a:p>
                      <a:pPr marL="71755" marR="435609">
                        <a:lnSpc>
                          <a:spcPts val="1200"/>
                        </a:lnSpc>
                      </a:pPr>
                      <a:r>
                        <a:rPr lang="en-US" sz="800" spc="0" dirty="0" err="1">
                          <a:solidFill>
                            <a:srgbClr val="5F6872"/>
                          </a:solidFill>
                          <a:latin typeface="Verdana"/>
                          <a:cs typeface="Verdana"/>
                        </a:rPr>
                        <a:t>Tầm</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vận</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động</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chủ</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động</a:t>
                      </a:r>
                      <a:r>
                        <a:rPr lang="en-US" sz="800" spc="0" baseline="0" dirty="0">
                          <a:solidFill>
                            <a:srgbClr val="5F6872"/>
                          </a:solidFill>
                          <a:latin typeface="Verdana"/>
                          <a:cs typeface="Verdana"/>
                        </a:rPr>
                        <a:t> </a:t>
                      </a:r>
                      <a:r>
                        <a:rPr lang="en-US" sz="800" kern="1200" spc="0" dirty="0" err="1">
                          <a:solidFill>
                            <a:srgbClr val="5F6872"/>
                          </a:solidFill>
                          <a:latin typeface="Verdana"/>
                          <a:ea typeface="+mn-ea"/>
                          <a:cs typeface="Verdana"/>
                        </a:rPr>
                        <a:t>và</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thụ</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động</a:t>
                      </a:r>
                      <a:r>
                        <a:rPr lang="en-US" sz="800" spc="0" dirty="0">
                          <a:solidFill>
                            <a:srgbClr val="5F6872"/>
                          </a:solidFill>
                          <a:latin typeface="Verdana"/>
                          <a:cs typeface="Verdana"/>
                        </a:rPr>
                        <a:t> </a:t>
                      </a:r>
                      <a:r>
                        <a:rPr sz="800" spc="0" dirty="0">
                          <a:solidFill>
                            <a:srgbClr val="5F6872"/>
                          </a:solidFill>
                          <a:latin typeface="Verdana"/>
                          <a:cs typeface="Verdana"/>
                        </a:rPr>
                        <a:t>0°-20°</a:t>
                      </a:r>
                      <a:endParaRPr sz="800" spc="0" dirty="0">
                        <a:latin typeface="Verdana"/>
                        <a:cs typeface="Verdana"/>
                      </a:endParaRPr>
                    </a:p>
                  </a:txBody>
                  <a:tcPr marL="0" marR="0" marT="0" marB="0" anchor="ctr">
                    <a:lnL w="1270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F4F8ED"/>
                    </a:solidFill>
                  </a:tcPr>
                </a:tc>
                <a:tc vMerge="1">
                  <a:txBody>
                    <a:bodyPr/>
                    <a:lstStyle/>
                    <a:p>
                      <a:endParaRPr/>
                    </a:p>
                  </a:txBody>
                  <a:tcPr marL="0" marR="0" marT="0" marB="0">
                    <a:lnL w="19050">
                      <a:solidFill>
                        <a:srgbClr val="FFFFFF"/>
                      </a:solidFill>
                      <a:prstDash val="solid"/>
                    </a:lnL>
                    <a:lnT w="12700">
                      <a:solidFill>
                        <a:srgbClr val="FFFFFF"/>
                      </a:solidFill>
                      <a:prstDash val="solid"/>
                    </a:lnT>
                    <a:lnB w="12700">
                      <a:solidFill>
                        <a:srgbClr val="FFFFFF"/>
                      </a:solidFill>
                      <a:prstDash val="solid"/>
                    </a:lnB>
                    <a:solidFill>
                      <a:srgbClr val="E4EED0"/>
                    </a:solidFill>
                  </a:tcPr>
                </a:tc>
                <a:extLst>
                  <a:ext uri="{0D108BD9-81ED-4DB2-BD59-A6C34878D82A}">
                    <a16:rowId xmlns:a16="http://schemas.microsoft.com/office/drawing/2014/main" val="10004"/>
                  </a:ext>
                </a:extLst>
              </a:tr>
              <a:tr h="792038">
                <a:tc vMerge="1">
                  <a:txBody>
                    <a:bodyPr/>
                    <a:lstStyle/>
                    <a:p>
                      <a:endParaRPr/>
                    </a:p>
                  </a:txBody>
                  <a:tcPr marL="0" marR="0" marT="90805" marB="0" vert="vert270">
                    <a:lnR w="12700">
                      <a:solidFill>
                        <a:srgbClr val="FFFFFF"/>
                      </a:solidFill>
                      <a:prstDash val="solid"/>
                    </a:lnR>
                    <a:lnT w="12700">
                      <a:solidFill>
                        <a:srgbClr val="FFFFFF"/>
                      </a:solidFill>
                      <a:prstDash val="solid"/>
                    </a:lnT>
                    <a:lnB w="12700">
                      <a:solidFill>
                        <a:srgbClr val="FFFFFF"/>
                      </a:solidFill>
                      <a:prstDash val="solid"/>
                    </a:lnB>
                    <a:solidFill>
                      <a:srgbClr val="214C94"/>
                    </a:solidFill>
                  </a:tcPr>
                </a:tc>
                <a:tc>
                  <a:txBody>
                    <a:bodyPr/>
                    <a:lstStyle/>
                    <a:p>
                      <a:pPr>
                        <a:lnSpc>
                          <a:spcPct val="100000"/>
                        </a:lnSpc>
                      </a:pPr>
                      <a:endParaRPr sz="1000" spc="0" dirty="0">
                        <a:latin typeface="Times New Roman"/>
                        <a:cs typeface="Times New Roman"/>
                      </a:endParaRPr>
                    </a:p>
                    <a:p>
                      <a:pPr marL="165100" marR="73660" indent="-88900">
                        <a:lnSpc>
                          <a:spcPts val="1200"/>
                        </a:lnSpc>
                        <a:spcBef>
                          <a:spcPts val="819"/>
                        </a:spcBef>
                      </a:pPr>
                      <a:r>
                        <a:rPr lang="en-US" sz="800" spc="0" dirty="0">
                          <a:solidFill>
                            <a:srgbClr val="FFFFFF"/>
                          </a:solidFill>
                          <a:latin typeface="Verdana"/>
                          <a:cs typeface="Verdana"/>
                        </a:rPr>
                        <a:t>TUẦN</a:t>
                      </a:r>
                      <a:r>
                        <a:rPr lang="en-US" sz="800" spc="0" baseline="0" dirty="0">
                          <a:solidFill>
                            <a:srgbClr val="FFFFFF"/>
                          </a:solidFill>
                          <a:latin typeface="Verdana"/>
                          <a:cs typeface="Verdana"/>
                        </a:rPr>
                        <a:t> </a:t>
                      </a:r>
                      <a:r>
                        <a:rPr sz="800" spc="0" dirty="0">
                          <a:solidFill>
                            <a:srgbClr val="FFFFFF"/>
                          </a:solidFill>
                          <a:latin typeface="Verdana"/>
                          <a:cs typeface="Verdana"/>
                        </a:rPr>
                        <a:t>2-4</a:t>
                      </a:r>
                      <a:endParaRPr sz="800" spc="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14C94"/>
                    </a:solidFill>
                  </a:tcPr>
                </a:tc>
                <a:tc rowSpan="2">
                  <a:txBody>
                    <a:bodyPr/>
                    <a:lstStyle/>
                    <a:p>
                      <a:pPr>
                        <a:lnSpc>
                          <a:spcPct val="100000"/>
                        </a:lnSpc>
                      </a:pPr>
                      <a:endParaRPr sz="1000" spc="0" dirty="0">
                        <a:latin typeface="Times New Roman"/>
                        <a:cs typeface="Times New Roman"/>
                      </a:endParaRPr>
                    </a:p>
                    <a:p>
                      <a:pPr>
                        <a:lnSpc>
                          <a:spcPct val="100000"/>
                        </a:lnSpc>
                      </a:pPr>
                      <a:endParaRPr sz="1000" spc="0" dirty="0">
                        <a:latin typeface="Times New Roman"/>
                        <a:cs typeface="Times New Roman"/>
                      </a:endParaRPr>
                    </a:p>
                    <a:p>
                      <a:pPr>
                        <a:lnSpc>
                          <a:spcPct val="100000"/>
                        </a:lnSpc>
                        <a:spcBef>
                          <a:spcPts val="55"/>
                        </a:spcBef>
                      </a:pPr>
                      <a:endParaRPr sz="1000" spc="0" dirty="0">
                        <a:latin typeface="Times New Roman"/>
                        <a:cs typeface="Times New Roman"/>
                      </a:endParaRPr>
                    </a:p>
                    <a:p>
                      <a:pPr marL="71755" marR="120014" lvl="0" indent="0" algn="l" defTabSz="685800" rtl="0" eaLnBrk="1" fontAlgn="auto" latinLnBrk="0" hangingPunct="1">
                        <a:lnSpc>
                          <a:spcPts val="1200"/>
                        </a:lnSpc>
                        <a:spcBef>
                          <a:spcPts val="1055"/>
                        </a:spcBef>
                        <a:spcAft>
                          <a:spcPts val="0"/>
                        </a:spcAft>
                        <a:buClrTx/>
                        <a:buSzTx/>
                        <a:buFontTx/>
                        <a:buNone/>
                        <a:tabLst/>
                        <a:defRPr/>
                      </a:pPr>
                      <a:r>
                        <a:rPr lang="en-US" sz="800" spc="0" dirty="0" err="1">
                          <a:solidFill>
                            <a:srgbClr val="5F6872"/>
                          </a:solidFill>
                          <a:latin typeface="Verdana"/>
                          <a:cs typeface="Verdana"/>
                        </a:rPr>
                        <a:t>Tăng</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lên</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chịu</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sức</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nặng</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hoàn</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toàn</a:t>
                      </a:r>
                      <a:r>
                        <a:rPr lang="en-US" sz="800" spc="0" baseline="0" dirty="0">
                          <a:solidFill>
                            <a:schemeClr val="tx1"/>
                          </a:solidFill>
                          <a:latin typeface="Verdana"/>
                          <a:cs typeface="Verdana"/>
                        </a:rPr>
                        <a:t> </a:t>
                      </a:r>
                      <a:r>
                        <a:rPr lang="vi-VN" sz="800" spc="0" dirty="0">
                          <a:solidFill>
                            <a:srgbClr val="5F6872"/>
                          </a:solidFill>
                          <a:latin typeface="Verdana"/>
                          <a:cs typeface="Verdana"/>
                        </a:rPr>
                        <a:t>với</a:t>
                      </a:r>
                      <a:r>
                        <a:rPr lang="vi-VN" sz="800" spc="0" baseline="0" dirty="0">
                          <a:solidFill>
                            <a:srgbClr val="5F6872"/>
                          </a:solidFill>
                          <a:latin typeface="Verdana"/>
                          <a:cs typeface="Verdana"/>
                        </a:rPr>
                        <a:t> thanh chống được khoá phần mở rộng</a:t>
                      </a:r>
                      <a:endParaRPr lang="vi-VN" sz="800" spc="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EED0"/>
                    </a:solidFill>
                  </a:tcPr>
                </a:tc>
                <a:tc>
                  <a:txBody>
                    <a:bodyPr/>
                    <a:lstStyle/>
                    <a:p>
                      <a:pPr marL="71755" marR="525780" algn="l" defTabSz="685800" rtl="0" eaLnBrk="1" latinLnBrk="0" hangingPunct="1">
                        <a:lnSpc>
                          <a:spcPts val="1200"/>
                        </a:lnSpc>
                        <a:spcBef>
                          <a:spcPts val="1230"/>
                        </a:spcBef>
                      </a:pPr>
                      <a:r>
                        <a:rPr lang="en-US" sz="800" spc="0" dirty="0" err="1">
                          <a:solidFill>
                            <a:srgbClr val="5F6872"/>
                          </a:solidFill>
                          <a:latin typeface="Verdana"/>
                          <a:cs typeface="Verdana"/>
                        </a:rPr>
                        <a:t>Tầm</a:t>
                      </a:r>
                      <a:r>
                        <a:rPr lang="en-US" sz="800" spc="0" baseline="0" dirty="0">
                          <a:solidFill>
                            <a:srgbClr val="5F6872"/>
                          </a:solidFill>
                          <a:latin typeface="Verdana"/>
                          <a:cs typeface="Verdana"/>
                        </a:rPr>
                        <a:t> </a:t>
                      </a:r>
                      <a:r>
                        <a:rPr lang="en-US" sz="800" kern="1200" spc="0" dirty="0" err="1">
                          <a:solidFill>
                            <a:srgbClr val="5F6872"/>
                          </a:solidFill>
                          <a:latin typeface="Verdana"/>
                          <a:ea typeface="+mn-ea"/>
                          <a:cs typeface="Verdana"/>
                        </a:rPr>
                        <a:t>vận</a:t>
                      </a:r>
                      <a:r>
                        <a:rPr lang="en-US" sz="800" kern="1200" spc="0" dirty="0">
                          <a:solidFill>
                            <a:srgbClr val="5F6872"/>
                          </a:solidFill>
                          <a:latin typeface="Verdana"/>
                          <a:ea typeface="+mn-ea"/>
                          <a:cs typeface="Verdana"/>
                        </a:rPr>
                        <a:t> </a:t>
                      </a:r>
                      <a:r>
                        <a:rPr lang="en-US" sz="800" kern="1200" spc="0" dirty="0" err="1">
                          <a:solidFill>
                            <a:srgbClr val="5F6872"/>
                          </a:solidFill>
                          <a:latin typeface="Verdana"/>
                          <a:ea typeface="+mn-ea"/>
                          <a:cs typeface="Verdana"/>
                        </a:rPr>
                        <a:t>động</a:t>
                      </a:r>
                      <a:r>
                        <a:rPr lang="en-US" sz="800" kern="1200" spc="0" dirty="0">
                          <a:solidFill>
                            <a:srgbClr val="5F6872"/>
                          </a:solidFill>
                          <a:latin typeface="Verdana"/>
                          <a:ea typeface="+mn-ea"/>
                          <a:cs typeface="Verdana"/>
                        </a:rPr>
                        <a:t> </a:t>
                      </a:r>
                      <a:r>
                        <a:rPr lang="en-US" sz="800" kern="1200" spc="0" dirty="0" err="1">
                          <a:solidFill>
                            <a:srgbClr val="5F6872"/>
                          </a:solidFill>
                          <a:latin typeface="Verdana"/>
                          <a:ea typeface="+mn-ea"/>
                          <a:cs typeface="Verdana"/>
                        </a:rPr>
                        <a:t>chủ</a:t>
                      </a:r>
                      <a:r>
                        <a:rPr lang="en-US" sz="800" kern="1200" spc="0" dirty="0">
                          <a:solidFill>
                            <a:srgbClr val="5F6872"/>
                          </a:solidFill>
                          <a:latin typeface="Verdana"/>
                          <a:ea typeface="+mn-ea"/>
                          <a:cs typeface="Verdana"/>
                        </a:rPr>
                        <a:t> </a:t>
                      </a:r>
                      <a:r>
                        <a:rPr lang="en-US" sz="800" kern="1200" spc="0" dirty="0" err="1">
                          <a:solidFill>
                            <a:srgbClr val="5F6872"/>
                          </a:solidFill>
                          <a:latin typeface="Verdana"/>
                          <a:ea typeface="+mn-ea"/>
                          <a:cs typeface="Verdana"/>
                        </a:rPr>
                        <a:t>động</a:t>
                      </a:r>
                      <a:r>
                        <a:rPr sz="800" kern="1200" spc="0" dirty="0">
                          <a:solidFill>
                            <a:srgbClr val="5F6872"/>
                          </a:solidFill>
                          <a:latin typeface="Verdana"/>
                          <a:ea typeface="+mn-ea"/>
                          <a:cs typeface="Verdana"/>
                        </a:rPr>
                        <a:t>  0°-40°,</a:t>
                      </a:r>
                      <a:r>
                        <a:rPr lang="en-US" sz="800" kern="1200" spc="0" baseline="0" dirty="0">
                          <a:solidFill>
                            <a:srgbClr val="5F6872"/>
                          </a:solidFill>
                          <a:latin typeface="Verdana"/>
                          <a:ea typeface="+mn-ea"/>
                          <a:cs typeface="Verdana"/>
                        </a:rPr>
                        <a:t> </a:t>
                      </a:r>
                      <a:r>
                        <a:rPr lang="en-US" sz="800" kern="1200" spc="0" baseline="0" dirty="0" err="1">
                          <a:solidFill>
                            <a:srgbClr val="5F6872"/>
                          </a:solidFill>
                          <a:latin typeface="Verdana"/>
                          <a:ea typeface="+mn-ea"/>
                          <a:cs typeface="Verdana"/>
                        </a:rPr>
                        <a:t>t</a:t>
                      </a:r>
                      <a:r>
                        <a:rPr lang="en-US" sz="800" spc="0" dirty="0" err="1">
                          <a:solidFill>
                            <a:srgbClr val="5F6872"/>
                          </a:solidFill>
                          <a:latin typeface="Verdana"/>
                          <a:cs typeface="Verdana"/>
                        </a:rPr>
                        <a:t>ầm</a:t>
                      </a:r>
                      <a:r>
                        <a:rPr lang="en-US" sz="800" spc="0" baseline="0" dirty="0">
                          <a:solidFill>
                            <a:srgbClr val="5F6872"/>
                          </a:solidFill>
                          <a:latin typeface="Verdana"/>
                          <a:cs typeface="Verdana"/>
                        </a:rPr>
                        <a:t> </a:t>
                      </a:r>
                      <a:r>
                        <a:rPr lang="en-US" sz="800" kern="1200" spc="0" dirty="0" err="1">
                          <a:solidFill>
                            <a:srgbClr val="5F6872"/>
                          </a:solidFill>
                          <a:latin typeface="Verdana"/>
                          <a:ea typeface="+mn-ea"/>
                          <a:cs typeface="Verdana"/>
                        </a:rPr>
                        <a:t>vận</a:t>
                      </a:r>
                      <a:r>
                        <a:rPr lang="en-US" sz="800" kern="1200" spc="0" dirty="0">
                          <a:solidFill>
                            <a:srgbClr val="5F6872"/>
                          </a:solidFill>
                          <a:latin typeface="Verdana"/>
                          <a:ea typeface="+mn-ea"/>
                          <a:cs typeface="Verdana"/>
                        </a:rPr>
                        <a:t> </a:t>
                      </a:r>
                      <a:r>
                        <a:rPr lang="en-US" sz="800" kern="1200" spc="0" dirty="0" err="1">
                          <a:solidFill>
                            <a:srgbClr val="5F6872"/>
                          </a:solidFill>
                          <a:latin typeface="Verdana"/>
                          <a:ea typeface="+mn-ea"/>
                          <a:cs typeface="Verdana"/>
                        </a:rPr>
                        <a:t>động</a:t>
                      </a:r>
                      <a:r>
                        <a:rPr lang="en-US" sz="800" kern="1200" spc="0" dirty="0">
                          <a:solidFill>
                            <a:srgbClr val="5F6872"/>
                          </a:solidFill>
                          <a:latin typeface="Verdana"/>
                          <a:ea typeface="+mn-ea"/>
                          <a:cs typeface="Verdana"/>
                        </a:rPr>
                        <a:t> </a:t>
                      </a:r>
                      <a:r>
                        <a:rPr lang="en-US" sz="800" kern="1200" spc="0" dirty="0" err="1">
                          <a:solidFill>
                            <a:srgbClr val="5F6872"/>
                          </a:solidFill>
                          <a:latin typeface="Verdana"/>
                          <a:ea typeface="+mn-ea"/>
                          <a:cs typeface="Verdana"/>
                        </a:rPr>
                        <a:t>thụ</a:t>
                      </a:r>
                      <a:r>
                        <a:rPr lang="en-US" sz="800" kern="1200" spc="0" dirty="0">
                          <a:solidFill>
                            <a:srgbClr val="5F6872"/>
                          </a:solidFill>
                          <a:latin typeface="Verdana"/>
                          <a:ea typeface="+mn-ea"/>
                          <a:cs typeface="Verdana"/>
                        </a:rPr>
                        <a:t> </a:t>
                      </a:r>
                      <a:r>
                        <a:rPr lang="en-US" sz="800" kern="1200" spc="0" dirty="0" err="1">
                          <a:solidFill>
                            <a:srgbClr val="5F6872"/>
                          </a:solidFill>
                          <a:latin typeface="Verdana"/>
                          <a:ea typeface="+mn-ea"/>
                          <a:cs typeface="Verdana"/>
                        </a:rPr>
                        <a:t>động</a:t>
                      </a:r>
                      <a:r>
                        <a:rPr lang="en-US" sz="800" kern="1200" spc="0" dirty="0">
                          <a:solidFill>
                            <a:srgbClr val="5F6872"/>
                          </a:solidFill>
                          <a:latin typeface="Verdana"/>
                          <a:ea typeface="+mn-ea"/>
                          <a:cs typeface="Verdana"/>
                        </a:rPr>
                        <a:t> </a:t>
                      </a:r>
                      <a:r>
                        <a:rPr sz="800" kern="1200" spc="0" dirty="0">
                          <a:solidFill>
                            <a:srgbClr val="5F6872"/>
                          </a:solidFill>
                          <a:latin typeface="Verdana"/>
                          <a:ea typeface="+mn-ea"/>
                          <a:cs typeface="Verdana"/>
                        </a:rPr>
                        <a:t>  0°-60°</a:t>
                      </a:r>
                    </a:p>
                  </a:txBody>
                  <a:tcPr marL="0" marR="0" marT="0" marB="0" anchor="ctr">
                    <a:lnL w="1270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F4F8ED"/>
                    </a:solidFill>
                  </a:tcPr>
                </a:tc>
                <a:tc vMerge="1">
                  <a:txBody>
                    <a:bodyPr/>
                    <a:lstStyle/>
                    <a:p>
                      <a:endParaRPr/>
                    </a:p>
                  </a:txBody>
                  <a:tcPr marL="0" marR="0" marT="0" marB="0">
                    <a:lnL w="19050">
                      <a:solidFill>
                        <a:srgbClr val="FFFFFF"/>
                      </a:solidFill>
                      <a:prstDash val="solid"/>
                    </a:lnL>
                    <a:lnT w="12700">
                      <a:solidFill>
                        <a:srgbClr val="FFFFFF"/>
                      </a:solidFill>
                      <a:prstDash val="solid"/>
                    </a:lnT>
                    <a:lnB w="12700">
                      <a:solidFill>
                        <a:srgbClr val="FFFFFF"/>
                      </a:solidFill>
                      <a:prstDash val="solid"/>
                    </a:lnB>
                    <a:solidFill>
                      <a:srgbClr val="E4EED0"/>
                    </a:solidFill>
                  </a:tcPr>
                </a:tc>
                <a:extLst>
                  <a:ext uri="{0D108BD9-81ED-4DB2-BD59-A6C34878D82A}">
                    <a16:rowId xmlns:a16="http://schemas.microsoft.com/office/drawing/2014/main" val="10005"/>
                  </a:ext>
                </a:extLst>
              </a:tr>
              <a:tr h="1213168">
                <a:tc vMerge="1">
                  <a:txBody>
                    <a:bodyPr/>
                    <a:lstStyle/>
                    <a:p>
                      <a:endParaRPr/>
                    </a:p>
                  </a:txBody>
                  <a:tcPr marL="0" marR="0" marT="90805" marB="0" vert="vert270">
                    <a:lnR w="12700">
                      <a:solidFill>
                        <a:srgbClr val="FFFFFF"/>
                      </a:solidFill>
                      <a:prstDash val="solid"/>
                    </a:lnR>
                    <a:lnT w="12700">
                      <a:solidFill>
                        <a:srgbClr val="FFFFFF"/>
                      </a:solidFill>
                      <a:prstDash val="solid"/>
                    </a:lnT>
                    <a:lnB w="12700">
                      <a:solidFill>
                        <a:srgbClr val="FFFFFF"/>
                      </a:solidFill>
                      <a:prstDash val="solid"/>
                    </a:lnB>
                    <a:solidFill>
                      <a:srgbClr val="214C94"/>
                    </a:solidFill>
                  </a:tcPr>
                </a:tc>
                <a:tc>
                  <a:txBody>
                    <a:bodyPr/>
                    <a:lstStyle/>
                    <a:p>
                      <a:pPr>
                        <a:lnSpc>
                          <a:spcPct val="100000"/>
                        </a:lnSpc>
                      </a:pPr>
                      <a:endParaRPr sz="1000" spc="0" dirty="0">
                        <a:latin typeface="Times New Roman"/>
                        <a:cs typeface="Times New Roman"/>
                      </a:endParaRPr>
                    </a:p>
                    <a:p>
                      <a:pPr>
                        <a:lnSpc>
                          <a:spcPct val="100000"/>
                        </a:lnSpc>
                        <a:spcBef>
                          <a:spcPts val="35"/>
                        </a:spcBef>
                      </a:pPr>
                      <a:endParaRPr sz="900" spc="0" dirty="0">
                        <a:latin typeface="Times New Roman"/>
                        <a:cs typeface="Times New Roman"/>
                      </a:endParaRPr>
                    </a:p>
                    <a:p>
                      <a:pPr marL="160020" marR="73660" indent="-83820">
                        <a:lnSpc>
                          <a:spcPts val="1200"/>
                        </a:lnSpc>
                      </a:pPr>
                      <a:r>
                        <a:rPr lang="en-US" sz="800" spc="0" dirty="0">
                          <a:solidFill>
                            <a:srgbClr val="FFFFFF"/>
                          </a:solidFill>
                          <a:latin typeface="Verdana"/>
                          <a:cs typeface="Verdana"/>
                        </a:rPr>
                        <a:t>TUẦN</a:t>
                      </a:r>
                      <a:r>
                        <a:rPr lang="en-US" sz="800" spc="0" baseline="0" dirty="0">
                          <a:solidFill>
                            <a:srgbClr val="FFFFFF"/>
                          </a:solidFill>
                          <a:latin typeface="Verdana"/>
                          <a:cs typeface="Verdana"/>
                        </a:rPr>
                        <a:t> </a:t>
                      </a:r>
                      <a:r>
                        <a:rPr sz="800" spc="0" dirty="0">
                          <a:solidFill>
                            <a:srgbClr val="FFFFFF"/>
                          </a:solidFill>
                          <a:latin typeface="Verdana"/>
                          <a:cs typeface="Verdana"/>
                        </a:rPr>
                        <a:t>4-6</a:t>
                      </a:r>
                      <a:endParaRPr sz="800" spc="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14C94"/>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EED0"/>
                    </a:solidFill>
                  </a:tcPr>
                </a:tc>
                <a:tc>
                  <a:txBody>
                    <a:bodyPr/>
                    <a:lstStyle/>
                    <a:p>
                      <a:pPr marL="71755" marR="525780" algn="just">
                        <a:lnSpc>
                          <a:spcPts val="1200"/>
                        </a:lnSpc>
                        <a:spcBef>
                          <a:spcPts val="740"/>
                        </a:spcBef>
                      </a:pPr>
                      <a:r>
                        <a:rPr lang="en-US" sz="800" spc="0" dirty="0" err="1">
                          <a:solidFill>
                            <a:srgbClr val="5F6872"/>
                          </a:solidFill>
                          <a:latin typeface="Verdana"/>
                          <a:cs typeface="Verdana"/>
                        </a:rPr>
                        <a:t>Tầm</a:t>
                      </a:r>
                      <a:r>
                        <a:rPr lang="en-US" sz="800" spc="0" baseline="0" dirty="0">
                          <a:solidFill>
                            <a:srgbClr val="5F6872"/>
                          </a:solidFill>
                          <a:latin typeface="Verdana"/>
                          <a:cs typeface="Verdana"/>
                        </a:rPr>
                        <a:t> </a:t>
                      </a:r>
                      <a:r>
                        <a:rPr lang="en-US" sz="800" kern="1200" spc="0" dirty="0" err="1">
                          <a:solidFill>
                            <a:srgbClr val="5F6872"/>
                          </a:solidFill>
                          <a:latin typeface="Verdana"/>
                          <a:ea typeface="+mn-ea"/>
                          <a:cs typeface="Verdana"/>
                        </a:rPr>
                        <a:t>vận</a:t>
                      </a:r>
                      <a:r>
                        <a:rPr lang="en-US" sz="800" kern="1200" spc="0" dirty="0">
                          <a:solidFill>
                            <a:srgbClr val="5F6872"/>
                          </a:solidFill>
                          <a:latin typeface="Verdana"/>
                          <a:ea typeface="+mn-ea"/>
                          <a:cs typeface="Verdana"/>
                        </a:rPr>
                        <a:t> </a:t>
                      </a:r>
                      <a:r>
                        <a:rPr lang="en-US" sz="800" kern="1200" spc="0" dirty="0" err="1">
                          <a:solidFill>
                            <a:srgbClr val="5F6872"/>
                          </a:solidFill>
                          <a:latin typeface="Verdana"/>
                          <a:ea typeface="+mn-ea"/>
                          <a:cs typeface="Verdana"/>
                        </a:rPr>
                        <a:t>động</a:t>
                      </a:r>
                      <a:r>
                        <a:rPr lang="en-US" sz="800" kern="1200" spc="0" dirty="0">
                          <a:solidFill>
                            <a:srgbClr val="5F6872"/>
                          </a:solidFill>
                          <a:latin typeface="Verdana"/>
                          <a:ea typeface="+mn-ea"/>
                          <a:cs typeface="Verdana"/>
                        </a:rPr>
                        <a:t> </a:t>
                      </a:r>
                      <a:r>
                        <a:rPr lang="en-US" sz="800" kern="1200" spc="0" dirty="0" err="1">
                          <a:solidFill>
                            <a:srgbClr val="5F6872"/>
                          </a:solidFill>
                          <a:latin typeface="Verdana"/>
                          <a:ea typeface="+mn-ea"/>
                          <a:cs typeface="Verdana"/>
                        </a:rPr>
                        <a:t>chủ</a:t>
                      </a:r>
                      <a:r>
                        <a:rPr lang="en-US" sz="800" kern="1200" spc="0" dirty="0">
                          <a:solidFill>
                            <a:srgbClr val="5F6872"/>
                          </a:solidFill>
                          <a:latin typeface="Verdana"/>
                          <a:ea typeface="+mn-ea"/>
                          <a:cs typeface="Verdana"/>
                        </a:rPr>
                        <a:t> </a:t>
                      </a:r>
                      <a:r>
                        <a:rPr lang="en-US" sz="800" kern="1200" spc="0" dirty="0" err="1">
                          <a:solidFill>
                            <a:srgbClr val="5F6872"/>
                          </a:solidFill>
                          <a:latin typeface="Verdana"/>
                          <a:ea typeface="+mn-ea"/>
                          <a:cs typeface="Verdana"/>
                        </a:rPr>
                        <a:t>động</a:t>
                      </a:r>
                      <a:r>
                        <a:rPr sz="800" kern="1200" spc="0" dirty="0">
                          <a:solidFill>
                            <a:srgbClr val="5F6872"/>
                          </a:solidFill>
                          <a:latin typeface="Verdana"/>
                          <a:ea typeface="+mn-ea"/>
                          <a:cs typeface="Verdana"/>
                        </a:rPr>
                        <a:t> 0°-60°</a:t>
                      </a:r>
                      <a:r>
                        <a:rPr lang="en-US" sz="800" kern="1200" spc="0" dirty="0">
                          <a:solidFill>
                            <a:srgbClr val="5F6872"/>
                          </a:solidFill>
                          <a:latin typeface="Verdana"/>
                          <a:ea typeface="+mn-ea"/>
                          <a:cs typeface="Verdana"/>
                        </a:rPr>
                        <a:t>.</a:t>
                      </a:r>
                      <a:r>
                        <a:rPr lang="en-US" sz="800" kern="1200" spc="0" baseline="0" dirty="0">
                          <a:solidFill>
                            <a:srgbClr val="5F6872"/>
                          </a:solidFill>
                          <a:latin typeface="Verdana"/>
                          <a:ea typeface="+mn-ea"/>
                          <a:cs typeface="Verdana"/>
                        </a:rPr>
                        <a:t> </a:t>
                      </a:r>
                      <a:r>
                        <a:rPr lang="en-US" sz="800" spc="0" dirty="0" err="1">
                          <a:solidFill>
                            <a:srgbClr val="5F6872"/>
                          </a:solidFill>
                          <a:latin typeface="Verdana"/>
                          <a:cs typeface="Verdana"/>
                        </a:rPr>
                        <a:t>Tầm</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vận</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động</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thụ</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động</a:t>
                      </a:r>
                      <a:r>
                        <a:rPr lang="en-US" sz="800" spc="0" dirty="0">
                          <a:solidFill>
                            <a:srgbClr val="5F6872"/>
                          </a:solidFill>
                          <a:latin typeface="Verdana"/>
                          <a:cs typeface="Verdana"/>
                        </a:rPr>
                        <a:t> </a:t>
                      </a:r>
                      <a:r>
                        <a:rPr sz="800" spc="0" dirty="0">
                          <a:solidFill>
                            <a:srgbClr val="5F6872"/>
                          </a:solidFill>
                          <a:latin typeface="Verdana"/>
                          <a:cs typeface="Verdana"/>
                        </a:rPr>
                        <a:t> 0°-90°,</a:t>
                      </a:r>
                      <a:r>
                        <a:rPr lang="en-US" sz="800" spc="0" baseline="0" dirty="0">
                          <a:solidFill>
                            <a:srgbClr val="5F6872"/>
                          </a:solidFill>
                          <a:latin typeface="Verdana"/>
                          <a:cs typeface="Verdana"/>
                        </a:rPr>
                        <a:t> </a:t>
                      </a:r>
                      <a:r>
                        <a:rPr lang="en-US" sz="800" spc="0" dirty="0" err="1">
                          <a:solidFill>
                            <a:srgbClr val="5F6872"/>
                          </a:solidFill>
                          <a:latin typeface="Verdana"/>
                          <a:cs typeface="Verdana"/>
                        </a:rPr>
                        <a:t>sau</a:t>
                      </a:r>
                      <a:r>
                        <a:rPr lang="en-US" sz="800" spc="0" dirty="0">
                          <a:solidFill>
                            <a:srgbClr val="5F6872"/>
                          </a:solidFill>
                          <a:latin typeface="Verdana"/>
                          <a:cs typeface="Verdana"/>
                        </a:rPr>
                        <a:t> </a:t>
                      </a:r>
                      <a:r>
                        <a:rPr lang="en-US" sz="800" spc="0" dirty="0" err="1">
                          <a:solidFill>
                            <a:srgbClr val="5F6872"/>
                          </a:solidFill>
                          <a:latin typeface="Verdana"/>
                          <a:cs typeface="Verdana"/>
                        </a:rPr>
                        <a:t>đó</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kiểm</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soát</a:t>
                      </a:r>
                      <a:r>
                        <a:rPr lang="en-US" sz="800" spc="0" baseline="0" dirty="0">
                          <a:solidFill>
                            <a:srgbClr val="5F6872"/>
                          </a:solidFill>
                          <a:latin typeface="Verdana"/>
                          <a:cs typeface="Verdana"/>
                        </a:rPr>
                        <a:t> tiến </a:t>
                      </a:r>
                      <a:r>
                        <a:rPr lang="en-US" sz="800" spc="0" baseline="0" dirty="0" err="1">
                          <a:solidFill>
                            <a:srgbClr val="5F6872"/>
                          </a:solidFill>
                          <a:latin typeface="Verdana"/>
                          <a:cs typeface="Verdana"/>
                        </a:rPr>
                        <a:t>triển</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tới</a:t>
                      </a:r>
                      <a:r>
                        <a:rPr lang="en-US" sz="800" spc="0" baseline="0" dirty="0">
                          <a:solidFill>
                            <a:srgbClr val="5F6872"/>
                          </a:solidFill>
                          <a:latin typeface="Verdana"/>
                          <a:cs typeface="Verdana"/>
                        </a:rPr>
                        <a:t> phạm vi </a:t>
                      </a:r>
                      <a:r>
                        <a:rPr lang="en-US" sz="800" spc="0" baseline="0" dirty="0" err="1">
                          <a:solidFill>
                            <a:srgbClr val="5F6872"/>
                          </a:solidFill>
                          <a:latin typeface="Verdana"/>
                          <a:cs typeface="Verdana"/>
                        </a:rPr>
                        <a:t>vận</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động</a:t>
                      </a:r>
                      <a:r>
                        <a:rPr lang="en-US" sz="800" spc="0" baseline="0" dirty="0">
                          <a:solidFill>
                            <a:srgbClr val="5F6872"/>
                          </a:solidFill>
                          <a:latin typeface="Verdana"/>
                          <a:cs typeface="Verdana"/>
                        </a:rPr>
                        <a:t> </a:t>
                      </a:r>
                      <a:r>
                        <a:rPr lang="en-US" sz="800" spc="0" baseline="0" dirty="0" err="1">
                          <a:solidFill>
                            <a:srgbClr val="5F6872"/>
                          </a:solidFill>
                          <a:latin typeface="Verdana"/>
                          <a:cs typeface="Verdana"/>
                        </a:rPr>
                        <a:t>tự</a:t>
                      </a:r>
                      <a:r>
                        <a:rPr lang="en-US" sz="800" spc="0" baseline="0" dirty="0">
                          <a:solidFill>
                            <a:srgbClr val="5F6872"/>
                          </a:solidFill>
                          <a:latin typeface="Verdana"/>
                          <a:cs typeface="Verdana"/>
                        </a:rPr>
                        <a:t> do</a:t>
                      </a:r>
                      <a:endParaRPr lang="en-US" sz="800" spc="0" dirty="0">
                        <a:latin typeface="Verdana"/>
                        <a:cs typeface="Verdana"/>
                      </a:endParaRPr>
                    </a:p>
                    <a:p>
                      <a:pPr marL="71755" marR="71120">
                        <a:lnSpc>
                          <a:spcPts val="1200"/>
                        </a:lnSpc>
                      </a:pPr>
                      <a:endParaRPr sz="800" spc="0" dirty="0">
                        <a:latin typeface="Verdana"/>
                        <a:cs typeface="Verdana"/>
                      </a:endParaRPr>
                    </a:p>
                  </a:txBody>
                  <a:tcPr marL="0" marR="0" marT="0" marB="0" anchor="ctr">
                    <a:lnL w="1270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F4F8ED"/>
                    </a:solidFill>
                  </a:tcPr>
                </a:tc>
                <a:tc vMerge="1">
                  <a:txBody>
                    <a:bodyPr/>
                    <a:lstStyle/>
                    <a:p>
                      <a:endParaRPr/>
                    </a:p>
                  </a:txBody>
                  <a:tcPr marL="0" marR="0" marT="0" marB="0">
                    <a:lnL w="19050">
                      <a:solidFill>
                        <a:srgbClr val="FFFFFF"/>
                      </a:solidFill>
                      <a:prstDash val="solid"/>
                    </a:lnL>
                    <a:lnT w="12700">
                      <a:solidFill>
                        <a:srgbClr val="FFFFFF"/>
                      </a:solidFill>
                      <a:prstDash val="solid"/>
                    </a:lnT>
                    <a:lnB w="12700">
                      <a:solidFill>
                        <a:srgbClr val="FFFFFF"/>
                      </a:solidFill>
                      <a:prstDash val="solid"/>
                    </a:lnB>
                    <a:solidFill>
                      <a:srgbClr val="E4EED0"/>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228600" y="431866"/>
            <a:ext cx="8500536" cy="252378"/>
          </a:xfrm>
          <a:prstGeom prst="rect">
            <a:avLst/>
          </a:prstGeom>
        </p:spPr>
        <p:txBody>
          <a:bodyPr vert="horz" wrap="square" lIns="0" tIns="8637" rIns="0" bIns="0" rtlCol="0" anchor="ctr">
            <a:spAutoFit/>
          </a:bodyPr>
          <a:lstStyle/>
          <a:p>
            <a:pPr marL="8637">
              <a:lnSpc>
                <a:spcPts val="1877"/>
              </a:lnSpc>
              <a:spcBef>
                <a:spcPts val="68"/>
              </a:spcBef>
            </a:pPr>
            <a:r>
              <a:rPr lang="en-US" dirty="0"/>
              <a:t>GIAI ĐOẠN </a:t>
            </a:r>
            <a:r>
              <a:rPr dirty="0"/>
              <a:t>2 (</a:t>
            </a:r>
            <a:r>
              <a:rPr lang="en-US" dirty="0"/>
              <a:t>TUẦN </a:t>
            </a:r>
            <a:r>
              <a:rPr dirty="0"/>
              <a:t>7-10)</a:t>
            </a:r>
            <a:r>
              <a:rPr lang="en-US" dirty="0"/>
              <a:t> : </a:t>
            </a:r>
            <a:r>
              <a:rPr lang="en-US" dirty="0">
                <a:solidFill>
                  <a:srgbClr val="80BA27"/>
                </a:solidFill>
              </a:rPr>
              <a:t>CHỊU TẢI VÀ PHỤC HỒI CHỨC NĂNG</a:t>
            </a:r>
            <a:endParaRPr dirty="0">
              <a:solidFill>
                <a:srgbClr val="80BA27"/>
              </a:solidFill>
            </a:endParaRPr>
          </a:p>
        </p:txBody>
      </p:sp>
      <p:sp>
        <p:nvSpPr>
          <p:cNvPr id="12" name="object 12"/>
          <p:cNvSpPr txBox="1"/>
          <p:nvPr/>
        </p:nvSpPr>
        <p:spPr>
          <a:xfrm>
            <a:off x="392935" y="1148877"/>
            <a:ext cx="5776540" cy="917690"/>
          </a:xfrm>
          <a:prstGeom prst="rect">
            <a:avLst/>
          </a:prstGeom>
        </p:spPr>
        <p:txBody>
          <a:bodyPr vert="horz" wrap="square" lIns="0" tIns="17275" rIns="0" bIns="0" rtlCol="0">
            <a:spAutoFit/>
          </a:bodyPr>
          <a:lstStyle/>
          <a:p>
            <a:pPr marL="8637">
              <a:spcBef>
                <a:spcPts val="136"/>
              </a:spcBef>
            </a:pPr>
            <a:r>
              <a:rPr lang="en-US" sz="1400" b="1" spc="-149" dirty="0">
                <a:solidFill>
                  <a:srgbClr val="80BA27"/>
                </a:solidFill>
                <a:cs typeface="Verdana"/>
              </a:rPr>
              <a:t>MỤC TIÊU</a:t>
            </a:r>
            <a:endParaRPr sz="1400" dirty="0">
              <a:cs typeface="Verdana"/>
            </a:endParaRPr>
          </a:p>
          <a:p>
            <a:pPr marL="113580" indent="-104943">
              <a:spcBef>
                <a:spcPts val="68"/>
              </a:spcBef>
              <a:buClr>
                <a:srgbClr val="80BA27"/>
              </a:buClr>
              <a:buAutoNum type="arabicPeriod"/>
              <a:tabLst>
                <a:tab pos="113580" algn="l"/>
              </a:tabLst>
            </a:pPr>
            <a:r>
              <a:rPr lang="en-US" sz="1400" b="1" dirty="0">
                <a:solidFill>
                  <a:srgbClr val="5F6872"/>
                </a:solidFill>
                <a:cs typeface="Verdana"/>
              </a:rPr>
              <a:t>Di </a:t>
            </a:r>
            <a:r>
              <a:rPr lang="en-US" sz="1400" b="1" dirty="0" err="1">
                <a:solidFill>
                  <a:srgbClr val="5F6872"/>
                </a:solidFill>
                <a:cs typeface="Verdana"/>
              </a:rPr>
              <a:t>chuyển</a:t>
            </a:r>
            <a:r>
              <a:rPr lang="en-US" sz="1400" b="1" dirty="0">
                <a:solidFill>
                  <a:srgbClr val="5F6872"/>
                </a:solidFill>
                <a:cs typeface="Verdana"/>
              </a:rPr>
              <a:t> </a:t>
            </a:r>
            <a:r>
              <a:rPr lang="en-US" sz="1400" b="1" dirty="0" err="1">
                <a:solidFill>
                  <a:srgbClr val="5F6872"/>
                </a:solidFill>
                <a:cs typeface="Verdana"/>
              </a:rPr>
              <a:t>không</a:t>
            </a:r>
            <a:r>
              <a:rPr lang="en-US" sz="1400" b="1" dirty="0">
                <a:solidFill>
                  <a:srgbClr val="5F6872"/>
                </a:solidFill>
                <a:cs typeface="Verdana"/>
              </a:rPr>
              <a:t> </a:t>
            </a:r>
            <a:r>
              <a:rPr lang="en-US" sz="1400" b="1" dirty="0" err="1">
                <a:solidFill>
                  <a:srgbClr val="5F6872"/>
                </a:solidFill>
                <a:cs typeface="Verdana"/>
              </a:rPr>
              <a:t>có</a:t>
            </a:r>
            <a:r>
              <a:rPr lang="en-US" sz="1400" b="1" dirty="0">
                <a:solidFill>
                  <a:srgbClr val="5F6872"/>
                </a:solidFill>
                <a:cs typeface="Verdana"/>
              </a:rPr>
              <a:t> </a:t>
            </a:r>
            <a:r>
              <a:rPr lang="en-US" sz="1400" b="1" dirty="0" err="1">
                <a:solidFill>
                  <a:srgbClr val="5F6872"/>
                </a:solidFill>
                <a:cs typeface="Verdana"/>
              </a:rPr>
              <a:t>thiết</a:t>
            </a:r>
            <a:r>
              <a:rPr lang="en-US" sz="1400" b="1" dirty="0">
                <a:solidFill>
                  <a:srgbClr val="5F6872"/>
                </a:solidFill>
                <a:cs typeface="Verdana"/>
              </a:rPr>
              <a:t> </a:t>
            </a:r>
            <a:r>
              <a:rPr lang="en-US" sz="1400" b="1" dirty="0" err="1">
                <a:solidFill>
                  <a:srgbClr val="5F6872"/>
                </a:solidFill>
                <a:cs typeface="Verdana"/>
              </a:rPr>
              <a:t>bị</a:t>
            </a:r>
            <a:r>
              <a:rPr lang="en-US" sz="1400" b="1" dirty="0">
                <a:solidFill>
                  <a:srgbClr val="5F6872"/>
                </a:solidFill>
                <a:cs typeface="Verdana"/>
              </a:rPr>
              <a:t> </a:t>
            </a:r>
            <a:r>
              <a:rPr lang="en-US" sz="1400" b="1" dirty="0" err="1">
                <a:solidFill>
                  <a:srgbClr val="5F6872"/>
                </a:solidFill>
                <a:cs typeface="Verdana"/>
              </a:rPr>
              <a:t>hỗ</a:t>
            </a:r>
            <a:r>
              <a:rPr lang="en-US" sz="1400" b="1" dirty="0">
                <a:solidFill>
                  <a:srgbClr val="5F6872"/>
                </a:solidFill>
                <a:cs typeface="Verdana"/>
              </a:rPr>
              <a:t> </a:t>
            </a:r>
            <a:r>
              <a:rPr lang="en-US" sz="1400" b="1" dirty="0" err="1">
                <a:solidFill>
                  <a:srgbClr val="5F6872"/>
                </a:solidFill>
                <a:cs typeface="Verdana"/>
              </a:rPr>
              <a:t>trợ</a:t>
            </a:r>
            <a:endParaRPr sz="1400" dirty="0">
              <a:cs typeface="Verdana"/>
            </a:endParaRPr>
          </a:p>
          <a:p>
            <a:pPr marL="136901" indent="-128696">
              <a:spcBef>
                <a:spcPts val="68"/>
              </a:spcBef>
              <a:buClr>
                <a:srgbClr val="80BA27"/>
              </a:buClr>
              <a:buAutoNum type="arabicPeriod"/>
              <a:tabLst>
                <a:tab pos="137333" algn="l"/>
              </a:tabLst>
            </a:pPr>
            <a:r>
              <a:rPr lang="en-US" sz="1400" b="1" dirty="0" err="1">
                <a:solidFill>
                  <a:srgbClr val="5F6872"/>
                </a:solidFill>
                <a:cs typeface="Verdana"/>
              </a:rPr>
              <a:t>Phục</a:t>
            </a:r>
            <a:r>
              <a:rPr lang="en-US" sz="1400" b="1" dirty="0">
                <a:solidFill>
                  <a:srgbClr val="5F6872"/>
                </a:solidFill>
                <a:cs typeface="Verdana"/>
              </a:rPr>
              <a:t> </a:t>
            </a:r>
            <a:r>
              <a:rPr lang="en-US" sz="1400" b="1" dirty="0" err="1">
                <a:solidFill>
                  <a:srgbClr val="5F6872"/>
                </a:solidFill>
                <a:cs typeface="Verdana"/>
              </a:rPr>
              <a:t>hồi</a:t>
            </a:r>
            <a:r>
              <a:rPr lang="en-US" sz="1400" b="1" dirty="0">
                <a:solidFill>
                  <a:srgbClr val="5F6872"/>
                </a:solidFill>
                <a:cs typeface="Verdana"/>
              </a:rPr>
              <a:t> </a:t>
            </a:r>
            <a:r>
              <a:rPr lang="en-US" sz="1400" b="1" dirty="0" err="1">
                <a:solidFill>
                  <a:srgbClr val="5F6872"/>
                </a:solidFill>
                <a:cs typeface="Verdana"/>
              </a:rPr>
              <a:t>dáng</a:t>
            </a:r>
            <a:r>
              <a:rPr lang="en-US" sz="1400" b="1" dirty="0">
                <a:solidFill>
                  <a:srgbClr val="5F6872"/>
                </a:solidFill>
                <a:cs typeface="Verdana"/>
              </a:rPr>
              <a:t> </a:t>
            </a:r>
            <a:r>
              <a:rPr lang="en-US" sz="1400" b="1" dirty="0" err="1">
                <a:solidFill>
                  <a:srgbClr val="5F6872"/>
                </a:solidFill>
                <a:cs typeface="Verdana"/>
              </a:rPr>
              <a:t>đi</a:t>
            </a:r>
            <a:r>
              <a:rPr lang="en-US" sz="1400" b="1" dirty="0">
                <a:solidFill>
                  <a:srgbClr val="5F6872"/>
                </a:solidFill>
                <a:cs typeface="Verdana"/>
              </a:rPr>
              <a:t> </a:t>
            </a:r>
            <a:r>
              <a:rPr lang="en-US" sz="1400" b="1" dirty="0" err="1">
                <a:solidFill>
                  <a:srgbClr val="5F6872"/>
                </a:solidFill>
                <a:cs typeface="Verdana"/>
              </a:rPr>
              <a:t>sinh</a:t>
            </a:r>
            <a:r>
              <a:rPr lang="en-US" sz="1400" b="1" dirty="0">
                <a:solidFill>
                  <a:srgbClr val="5F6872"/>
                </a:solidFill>
                <a:cs typeface="Verdana"/>
              </a:rPr>
              <a:t> </a:t>
            </a:r>
            <a:r>
              <a:rPr lang="en-US" sz="1400" b="1" dirty="0" err="1">
                <a:solidFill>
                  <a:srgbClr val="5F6872"/>
                </a:solidFill>
                <a:cs typeface="Verdana"/>
              </a:rPr>
              <a:t>lý</a:t>
            </a:r>
            <a:r>
              <a:rPr sz="1400" b="1" dirty="0">
                <a:solidFill>
                  <a:srgbClr val="5F6872"/>
                </a:solidFill>
                <a:cs typeface="Verdana"/>
              </a:rPr>
              <a:t> – </a:t>
            </a:r>
            <a:r>
              <a:rPr lang="en-US" sz="1400" b="1" dirty="0" err="1">
                <a:solidFill>
                  <a:srgbClr val="5F6872"/>
                </a:solidFill>
                <a:cs typeface="Verdana"/>
              </a:rPr>
              <a:t>không</a:t>
            </a:r>
            <a:r>
              <a:rPr lang="en-US" sz="1400" b="1" dirty="0">
                <a:solidFill>
                  <a:srgbClr val="5F6872"/>
                </a:solidFill>
                <a:cs typeface="Verdana"/>
              </a:rPr>
              <a:t> </a:t>
            </a:r>
            <a:r>
              <a:rPr lang="en-US" sz="1400" b="1" dirty="0" err="1">
                <a:solidFill>
                  <a:srgbClr val="5F6872"/>
                </a:solidFill>
                <a:cs typeface="Verdana"/>
              </a:rPr>
              <a:t>khập</a:t>
            </a:r>
            <a:r>
              <a:rPr lang="en-US" sz="1400" b="1" dirty="0">
                <a:solidFill>
                  <a:srgbClr val="5F6872"/>
                </a:solidFill>
                <a:cs typeface="Verdana"/>
              </a:rPr>
              <a:t> </a:t>
            </a:r>
            <a:r>
              <a:rPr lang="en-US" sz="1400" b="1" dirty="0" err="1">
                <a:solidFill>
                  <a:srgbClr val="5F6872"/>
                </a:solidFill>
                <a:cs typeface="Verdana"/>
              </a:rPr>
              <a:t>khiễng</a:t>
            </a:r>
            <a:endParaRPr sz="1400" dirty="0">
              <a:cs typeface="Verdana"/>
            </a:endParaRPr>
          </a:p>
          <a:p>
            <a:pPr marL="138197" indent="-129559">
              <a:spcBef>
                <a:spcPts val="68"/>
              </a:spcBef>
              <a:buClr>
                <a:srgbClr val="80BA27"/>
              </a:buClr>
              <a:buAutoNum type="arabicPeriod"/>
              <a:tabLst>
                <a:tab pos="138197" algn="l"/>
              </a:tabLst>
            </a:pPr>
            <a:r>
              <a:rPr lang="en-US" sz="1400" b="1" dirty="0" err="1">
                <a:solidFill>
                  <a:srgbClr val="5F6872"/>
                </a:solidFill>
                <a:cs typeface="Verdana"/>
              </a:rPr>
              <a:t>Phục</a:t>
            </a:r>
            <a:r>
              <a:rPr lang="en-US" sz="1400" b="1" dirty="0">
                <a:solidFill>
                  <a:srgbClr val="5F6872"/>
                </a:solidFill>
                <a:cs typeface="Verdana"/>
              </a:rPr>
              <a:t> </a:t>
            </a:r>
            <a:r>
              <a:rPr lang="en-US" sz="1400" b="1" dirty="0" err="1">
                <a:solidFill>
                  <a:srgbClr val="5F6872"/>
                </a:solidFill>
                <a:cs typeface="Verdana"/>
              </a:rPr>
              <a:t>hồi</a:t>
            </a:r>
            <a:r>
              <a:rPr lang="en-US" sz="1400" b="1" dirty="0">
                <a:solidFill>
                  <a:srgbClr val="5F6872"/>
                </a:solidFill>
                <a:cs typeface="Verdana"/>
              </a:rPr>
              <a:t> </a:t>
            </a:r>
            <a:r>
              <a:rPr lang="en-US" sz="1400" b="1" dirty="0" err="1">
                <a:solidFill>
                  <a:srgbClr val="5F6872"/>
                </a:solidFill>
                <a:cs typeface="Verdana"/>
              </a:rPr>
              <a:t>hoạt</a:t>
            </a:r>
            <a:r>
              <a:rPr lang="en-US" sz="1400" b="1" dirty="0">
                <a:solidFill>
                  <a:srgbClr val="5F6872"/>
                </a:solidFill>
                <a:cs typeface="Verdana"/>
              </a:rPr>
              <a:t> </a:t>
            </a:r>
            <a:r>
              <a:rPr lang="en-US" sz="1400" b="1" dirty="0" err="1">
                <a:solidFill>
                  <a:srgbClr val="5F6872"/>
                </a:solidFill>
                <a:cs typeface="Verdana"/>
              </a:rPr>
              <a:t>động</a:t>
            </a:r>
            <a:r>
              <a:rPr lang="en-US" sz="1400" b="1" dirty="0">
                <a:solidFill>
                  <a:srgbClr val="5F6872"/>
                </a:solidFill>
                <a:cs typeface="Verdana"/>
              </a:rPr>
              <a:t> </a:t>
            </a:r>
            <a:r>
              <a:rPr lang="en-US" sz="1400" b="1" dirty="0" err="1">
                <a:solidFill>
                  <a:srgbClr val="5F6872"/>
                </a:solidFill>
                <a:cs typeface="Verdana"/>
              </a:rPr>
              <a:t>sinh</a:t>
            </a:r>
            <a:r>
              <a:rPr lang="en-US" sz="1400" b="1" dirty="0">
                <a:solidFill>
                  <a:srgbClr val="5F6872"/>
                </a:solidFill>
                <a:cs typeface="Verdana"/>
              </a:rPr>
              <a:t> </a:t>
            </a:r>
            <a:r>
              <a:rPr lang="en-US" sz="1400" b="1" dirty="0" err="1">
                <a:solidFill>
                  <a:srgbClr val="5F6872"/>
                </a:solidFill>
                <a:cs typeface="Verdana"/>
              </a:rPr>
              <a:t>hoạt</a:t>
            </a:r>
            <a:r>
              <a:rPr lang="en-US" sz="1400" b="1" dirty="0">
                <a:solidFill>
                  <a:srgbClr val="5F6872"/>
                </a:solidFill>
                <a:cs typeface="Verdana"/>
              </a:rPr>
              <a:t> hàng </a:t>
            </a:r>
            <a:r>
              <a:rPr lang="en-US" sz="1400" b="1" dirty="0" err="1">
                <a:solidFill>
                  <a:srgbClr val="5F6872"/>
                </a:solidFill>
                <a:cs typeface="Verdana"/>
              </a:rPr>
              <a:t>ngày</a:t>
            </a:r>
            <a:endParaRPr sz="1400" dirty="0">
              <a:cs typeface="Verdana"/>
            </a:endParaRPr>
          </a:p>
        </p:txBody>
      </p:sp>
      <p:sp>
        <p:nvSpPr>
          <p:cNvPr id="13" name="object 13"/>
          <p:cNvSpPr txBox="1"/>
          <p:nvPr/>
        </p:nvSpPr>
        <p:spPr>
          <a:xfrm>
            <a:off x="4724400" y="4902509"/>
            <a:ext cx="3988168" cy="239554"/>
          </a:xfrm>
          <a:prstGeom prst="rect">
            <a:avLst/>
          </a:prstGeom>
        </p:spPr>
        <p:txBody>
          <a:bodyPr vert="horz" wrap="square" lIns="0" tIns="8637" rIns="0" bIns="0" rtlCol="0">
            <a:spAutoFit/>
          </a:bodyPr>
          <a:lstStyle/>
          <a:p>
            <a:pPr marL="8637">
              <a:lnSpc>
                <a:spcPts val="857"/>
              </a:lnSpc>
              <a:spcBef>
                <a:spcPts val="68"/>
              </a:spcBef>
            </a:pPr>
            <a:r>
              <a:rPr lang="en-US" sz="1000" i="1" dirty="0" err="1">
                <a:solidFill>
                  <a:srgbClr val="5F6872"/>
                </a:solidFill>
                <a:latin typeface="Arial"/>
                <a:cs typeface="Arial"/>
              </a:rPr>
              <a:t>Kiểm</a:t>
            </a:r>
            <a:r>
              <a:rPr lang="en-US" sz="1000" i="1" dirty="0">
                <a:solidFill>
                  <a:srgbClr val="5F6872"/>
                </a:solidFill>
                <a:latin typeface="Arial"/>
                <a:cs typeface="Arial"/>
              </a:rPr>
              <a:t> </a:t>
            </a:r>
            <a:r>
              <a:rPr lang="en-US" sz="1000" i="1" dirty="0" err="1">
                <a:solidFill>
                  <a:srgbClr val="5F6872"/>
                </a:solidFill>
                <a:latin typeface="Arial"/>
                <a:cs typeface="Arial"/>
              </a:rPr>
              <a:t>tra</a:t>
            </a:r>
            <a:r>
              <a:rPr lang="en-US" sz="1000" i="1" dirty="0">
                <a:solidFill>
                  <a:srgbClr val="5F6872"/>
                </a:solidFill>
                <a:latin typeface="Arial"/>
                <a:cs typeface="Arial"/>
              </a:rPr>
              <a:t> </a:t>
            </a:r>
            <a:r>
              <a:rPr sz="1000" i="1" dirty="0">
                <a:solidFill>
                  <a:srgbClr val="5F6872"/>
                </a:solidFill>
                <a:latin typeface="Arial"/>
                <a:cs typeface="Arial"/>
              </a:rPr>
              <a:t>“</a:t>
            </a:r>
            <a:r>
              <a:rPr lang="en-US" sz="1000" i="1" dirty="0" err="1">
                <a:solidFill>
                  <a:srgbClr val="5F6872"/>
                </a:solidFill>
                <a:latin typeface="Arial"/>
                <a:cs typeface="Arial"/>
              </a:rPr>
              <a:t>phản</a:t>
            </a:r>
            <a:r>
              <a:rPr lang="en-US" sz="1000" i="1" dirty="0">
                <a:solidFill>
                  <a:srgbClr val="5F6872"/>
                </a:solidFill>
                <a:latin typeface="Arial"/>
                <a:cs typeface="Arial"/>
              </a:rPr>
              <a:t> </a:t>
            </a:r>
            <a:r>
              <a:rPr lang="en-US" sz="1000" i="1" dirty="0" err="1">
                <a:solidFill>
                  <a:srgbClr val="5F6872"/>
                </a:solidFill>
                <a:latin typeface="Arial"/>
                <a:cs typeface="Arial"/>
              </a:rPr>
              <a:t>ứng</a:t>
            </a:r>
            <a:r>
              <a:rPr lang="en-US" sz="1000" i="1" dirty="0">
                <a:solidFill>
                  <a:srgbClr val="5F6872"/>
                </a:solidFill>
                <a:latin typeface="Arial"/>
                <a:cs typeface="Arial"/>
              </a:rPr>
              <a:t> </a:t>
            </a:r>
            <a:r>
              <a:rPr lang="en-US" sz="1000" i="1" dirty="0" err="1">
                <a:solidFill>
                  <a:srgbClr val="5F6872"/>
                </a:solidFill>
                <a:latin typeface="Arial"/>
                <a:cs typeface="Arial"/>
              </a:rPr>
              <a:t>tải</a:t>
            </a:r>
            <a:r>
              <a:rPr lang="en-US" sz="1000" i="1" dirty="0">
                <a:solidFill>
                  <a:srgbClr val="5F6872"/>
                </a:solidFill>
                <a:latin typeface="Arial"/>
                <a:cs typeface="Arial"/>
              </a:rPr>
              <a:t> </a:t>
            </a:r>
            <a:r>
              <a:rPr lang="en-US" sz="1000" i="1" dirty="0" err="1">
                <a:solidFill>
                  <a:srgbClr val="5F6872"/>
                </a:solidFill>
                <a:latin typeface="Arial"/>
                <a:cs typeface="Arial"/>
              </a:rPr>
              <a:t>trọng</a:t>
            </a:r>
            <a:r>
              <a:rPr sz="1000" i="1" dirty="0">
                <a:solidFill>
                  <a:srgbClr val="5F6872"/>
                </a:solidFill>
                <a:latin typeface="Arial"/>
                <a:cs typeface="Arial"/>
              </a:rPr>
              <a:t>” </a:t>
            </a:r>
            <a:r>
              <a:rPr lang="en-US" sz="1000" i="1" dirty="0" err="1">
                <a:solidFill>
                  <a:srgbClr val="5F6872"/>
                </a:solidFill>
                <a:latin typeface="Arial"/>
                <a:cs typeface="Arial"/>
              </a:rPr>
              <a:t>khi</a:t>
            </a:r>
            <a:r>
              <a:rPr lang="en-US" sz="1000" i="1" dirty="0">
                <a:solidFill>
                  <a:srgbClr val="5F6872"/>
                </a:solidFill>
                <a:latin typeface="Arial"/>
                <a:cs typeface="Arial"/>
              </a:rPr>
              <a:t> </a:t>
            </a:r>
            <a:r>
              <a:rPr lang="en-US" sz="1000" i="1" dirty="0" err="1">
                <a:solidFill>
                  <a:srgbClr val="5F6872"/>
                </a:solidFill>
                <a:latin typeface="Arial"/>
                <a:cs typeface="Arial"/>
              </a:rPr>
              <a:t>bước</a:t>
            </a:r>
            <a:r>
              <a:rPr lang="en-US" sz="1000" i="1" dirty="0">
                <a:solidFill>
                  <a:srgbClr val="5F6872"/>
                </a:solidFill>
                <a:latin typeface="Arial"/>
                <a:cs typeface="Arial"/>
              </a:rPr>
              <a:t> </a:t>
            </a:r>
            <a:r>
              <a:rPr lang="en-US" sz="1000" i="1" dirty="0" err="1">
                <a:solidFill>
                  <a:srgbClr val="5F6872"/>
                </a:solidFill>
                <a:latin typeface="Arial"/>
                <a:cs typeface="Arial"/>
              </a:rPr>
              <a:t>trong</a:t>
            </a:r>
            <a:r>
              <a:rPr lang="en-US" sz="1000" i="1" dirty="0">
                <a:solidFill>
                  <a:srgbClr val="5F6872"/>
                </a:solidFill>
                <a:latin typeface="Arial"/>
                <a:cs typeface="Arial"/>
              </a:rPr>
              <a:t> </a:t>
            </a:r>
            <a:r>
              <a:rPr lang="en-US" sz="1000" i="1" dirty="0" err="1">
                <a:solidFill>
                  <a:srgbClr val="5F6872"/>
                </a:solidFill>
                <a:latin typeface="Arial"/>
                <a:cs typeface="Arial"/>
              </a:rPr>
              <a:t>trạng</a:t>
            </a:r>
            <a:r>
              <a:rPr lang="en-US" sz="1000" i="1" dirty="0">
                <a:solidFill>
                  <a:srgbClr val="5F6872"/>
                </a:solidFill>
                <a:latin typeface="Arial"/>
                <a:cs typeface="Arial"/>
              </a:rPr>
              <a:t> thái </a:t>
            </a:r>
            <a:r>
              <a:rPr lang="en-US" sz="1000" i="1" dirty="0" err="1">
                <a:solidFill>
                  <a:srgbClr val="5F6872"/>
                </a:solidFill>
                <a:latin typeface="Arial"/>
                <a:cs typeface="Arial"/>
              </a:rPr>
              <a:t>nằm</a:t>
            </a:r>
            <a:r>
              <a:rPr lang="en-US" sz="1000" i="1" dirty="0">
                <a:solidFill>
                  <a:srgbClr val="5F6872"/>
                </a:solidFill>
                <a:latin typeface="Arial"/>
                <a:cs typeface="Arial"/>
              </a:rPr>
              <a:t> </a:t>
            </a:r>
            <a:r>
              <a:rPr lang="en-US" sz="1000" i="1" dirty="0" err="1">
                <a:solidFill>
                  <a:srgbClr val="5F6872"/>
                </a:solidFill>
                <a:latin typeface="Arial"/>
                <a:cs typeface="Arial"/>
              </a:rPr>
              <a:t>nghiêng</a:t>
            </a:r>
            <a:r>
              <a:rPr sz="1000" i="1" dirty="0">
                <a:solidFill>
                  <a:srgbClr val="5F6872"/>
                </a:solidFill>
                <a:latin typeface="Arial"/>
                <a:cs typeface="Arial"/>
              </a:rPr>
              <a:t>.</a:t>
            </a:r>
            <a:endParaRPr sz="1000" dirty="0">
              <a:latin typeface="Arial"/>
              <a:cs typeface="Arial"/>
            </a:endParaRPr>
          </a:p>
          <a:p>
            <a:pPr marL="8637">
              <a:lnSpc>
                <a:spcPts val="857"/>
              </a:lnSpc>
            </a:pPr>
            <a:r>
              <a:rPr lang="en-US" sz="1000" i="1" dirty="0" err="1">
                <a:solidFill>
                  <a:srgbClr val="5F6872"/>
                </a:solidFill>
                <a:latin typeface="Arial"/>
                <a:cs typeface="Arial"/>
              </a:rPr>
              <a:t>Kích</a:t>
            </a:r>
            <a:r>
              <a:rPr lang="en-US" sz="1000" i="1" dirty="0">
                <a:solidFill>
                  <a:srgbClr val="5F6872"/>
                </a:solidFill>
                <a:latin typeface="Arial"/>
                <a:cs typeface="Arial"/>
              </a:rPr>
              <a:t> </a:t>
            </a:r>
            <a:r>
              <a:rPr lang="en-US" sz="1000" i="1" dirty="0" err="1">
                <a:solidFill>
                  <a:srgbClr val="5F6872"/>
                </a:solidFill>
                <a:latin typeface="Arial"/>
                <a:cs typeface="Arial"/>
              </a:rPr>
              <a:t>hoạt</a:t>
            </a:r>
            <a:r>
              <a:rPr lang="en-US" sz="1000" i="1" dirty="0">
                <a:solidFill>
                  <a:srgbClr val="5F6872"/>
                </a:solidFill>
                <a:latin typeface="Arial"/>
                <a:cs typeface="Arial"/>
              </a:rPr>
              <a:t> </a:t>
            </a:r>
            <a:r>
              <a:rPr lang="en-US" sz="1000" i="1" dirty="0" err="1">
                <a:solidFill>
                  <a:srgbClr val="5F6872"/>
                </a:solidFill>
                <a:latin typeface="Arial"/>
                <a:cs typeface="Arial"/>
              </a:rPr>
              <a:t>cơ</a:t>
            </a:r>
            <a:r>
              <a:rPr lang="en-US" sz="1000" i="1" dirty="0">
                <a:solidFill>
                  <a:srgbClr val="5F6872"/>
                </a:solidFill>
                <a:latin typeface="Arial"/>
                <a:cs typeface="Arial"/>
              </a:rPr>
              <a:t> </a:t>
            </a:r>
            <a:r>
              <a:rPr lang="en-US" sz="1000" i="1" dirty="0" err="1">
                <a:solidFill>
                  <a:srgbClr val="5F6872"/>
                </a:solidFill>
                <a:latin typeface="Arial"/>
                <a:cs typeface="Arial"/>
              </a:rPr>
              <a:t>cụ</a:t>
            </a:r>
            <a:r>
              <a:rPr lang="en-US" sz="1000" i="1" dirty="0">
                <a:solidFill>
                  <a:srgbClr val="5F6872"/>
                </a:solidFill>
                <a:latin typeface="Arial"/>
                <a:cs typeface="Arial"/>
              </a:rPr>
              <a:t> </a:t>
            </a:r>
            <a:r>
              <a:rPr lang="en-US" sz="1000" i="1" dirty="0" err="1">
                <a:solidFill>
                  <a:srgbClr val="5F6872"/>
                </a:solidFill>
                <a:latin typeface="Arial"/>
                <a:cs typeface="Arial"/>
              </a:rPr>
              <a:t>thể</a:t>
            </a:r>
            <a:r>
              <a:rPr lang="en-US" sz="1000" i="1" dirty="0">
                <a:solidFill>
                  <a:srgbClr val="5F6872"/>
                </a:solidFill>
                <a:latin typeface="Arial"/>
                <a:cs typeface="Arial"/>
              </a:rPr>
              <a:t> ở </a:t>
            </a:r>
            <a:r>
              <a:rPr lang="en-US" sz="1000" i="1" dirty="0" err="1">
                <a:solidFill>
                  <a:srgbClr val="5F6872"/>
                </a:solidFill>
                <a:latin typeface="Arial"/>
                <a:cs typeface="Arial"/>
              </a:rPr>
              <a:t>các</a:t>
            </a:r>
            <a:r>
              <a:rPr lang="en-US" sz="1000" i="1" dirty="0">
                <a:solidFill>
                  <a:srgbClr val="5F6872"/>
                </a:solidFill>
                <a:latin typeface="Arial"/>
                <a:cs typeface="Arial"/>
              </a:rPr>
              <a:t> </a:t>
            </a:r>
            <a:r>
              <a:rPr lang="en-US" sz="1000" i="1" dirty="0" err="1">
                <a:solidFill>
                  <a:srgbClr val="5F6872"/>
                </a:solidFill>
                <a:latin typeface="Arial"/>
                <a:cs typeface="Arial"/>
              </a:rPr>
              <a:t>dáng</a:t>
            </a:r>
            <a:r>
              <a:rPr lang="en-US" sz="1000" i="1" dirty="0">
                <a:solidFill>
                  <a:srgbClr val="5F6872"/>
                </a:solidFill>
                <a:latin typeface="Arial"/>
                <a:cs typeface="Arial"/>
              </a:rPr>
              <a:t> </a:t>
            </a:r>
            <a:r>
              <a:rPr lang="en-US" sz="1000" i="1" dirty="0" err="1">
                <a:solidFill>
                  <a:srgbClr val="5F6872"/>
                </a:solidFill>
                <a:latin typeface="Arial"/>
                <a:cs typeface="Arial"/>
              </a:rPr>
              <a:t>đi</a:t>
            </a:r>
            <a:r>
              <a:rPr lang="en-US" sz="1000" i="1" dirty="0">
                <a:solidFill>
                  <a:srgbClr val="5F6872"/>
                </a:solidFill>
                <a:latin typeface="Arial"/>
                <a:cs typeface="Arial"/>
              </a:rPr>
              <a:t> </a:t>
            </a:r>
            <a:r>
              <a:rPr lang="en-US" sz="1000" i="1" dirty="0" err="1">
                <a:solidFill>
                  <a:srgbClr val="5F6872"/>
                </a:solidFill>
                <a:latin typeface="Arial"/>
                <a:cs typeface="Arial"/>
              </a:rPr>
              <a:t>kèm</a:t>
            </a:r>
            <a:r>
              <a:rPr lang="en-US" sz="1000" i="1" dirty="0">
                <a:solidFill>
                  <a:srgbClr val="5F6872"/>
                </a:solidFill>
                <a:latin typeface="Arial"/>
                <a:cs typeface="Arial"/>
              </a:rPr>
              <a:t> </a:t>
            </a:r>
            <a:r>
              <a:rPr lang="en-US" sz="1000" i="1" dirty="0" err="1">
                <a:solidFill>
                  <a:srgbClr val="5F6872"/>
                </a:solidFill>
                <a:latin typeface="Arial"/>
                <a:cs typeface="Arial"/>
              </a:rPr>
              <a:t>giảm</a:t>
            </a:r>
            <a:r>
              <a:rPr lang="en-US" sz="1000" i="1" dirty="0">
                <a:solidFill>
                  <a:srgbClr val="5F6872"/>
                </a:solidFill>
                <a:latin typeface="Arial"/>
                <a:cs typeface="Arial"/>
              </a:rPr>
              <a:t> </a:t>
            </a:r>
            <a:r>
              <a:rPr lang="en-US" sz="1000" i="1" dirty="0" err="1">
                <a:solidFill>
                  <a:srgbClr val="5F6872"/>
                </a:solidFill>
                <a:latin typeface="Arial"/>
                <a:cs typeface="Arial"/>
              </a:rPr>
              <a:t>tải</a:t>
            </a:r>
            <a:r>
              <a:rPr lang="en-US" sz="1000" i="1" dirty="0">
                <a:solidFill>
                  <a:srgbClr val="5F6872"/>
                </a:solidFill>
                <a:latin typeface="Arial"/>
                <a:cs typeface="Arial"/>
              </a:rPr>
              <a:t> </a:t>
            </a:r>
            <a:r>
              <a:rPr lang="en-US" sz="1000" i="1" dirty="0" err="1">
                <a:solidFill>
                  <a:srgbClr val="5F6872"/>
                </a:solidFill>
                <a:latin typeface="Arial"/>
                <a:cs typeface="Arial"/>
              </a:rPr>
              <a:t>trọng</a:t>
            </a:r>
            <a:r>
              <a:rPr lang="en-US" sz="1000" i="1" dirty="0">
                <a:solidFill>
                  <a:srgbClr val="5F6872"/>
                </a:solidFill>
                <a:latin typeface="Arial"/>
                <a:cs typeface="Arial"/>
              </a:rPr>
              <a:t> </a:t>
            </a:r>
            <a:r>
              <a:rPr lang="en-US" sz="1000" i="1" dirty="0" err="1">
                <a:solidFill>
                  <a:srgbClr val="5F6872"/>
                </a:solidFill>
                <a:latin typeface="Arial"/>
                <a:cs typeface="Arial"/>
              </a:rPr>
              <a:t>trong</a:t>
            </a:r>
            <a:r>
              <a:rPr lang="en-US" sz="1000" i="1" dirty="0">
                <a:solidFill>
                  <a:srgbClr val="5F6872"/>
                </a:solidFill>
                <a:latin typeface="Arial"/>
                <a:cs typeface="Arial"/>
              </a:rPr>
              <a:t> </a:t>
            </a:r>
            <a:r>
              <a:rPr sz="1000" i="1" dirty="0">
                <a:solidFill>
                  <a:srgbClr val="5F6872"/>
                </a:solidFill>
                <a:latin typeface="Arial"/>
                <a:cs typeface="Arial"/>
              </a:rPr>
              <a:t> TFJ.</a:t>
            </a:r>
            <a:endParaRPr sz="1000" dirty="0">
              <a:latin typeface="Arial"/>
              <a:cs typeface="Arial"/>
            </a:endParaRPr>
          </a:p>
        </p:txBody>
      </p:sp>
      <p:sp>
        <p:nvSpPr>
          <p:cNvPr id="14" name="object 14"/>
          <p:cNvSpPr/>
          <p:nvPr/>
        </p:nvSpPr>
        <p:spPr>
          <a:xfrm>
            <a:off x="4632737" y="2133600"/>
            <a:ext cx="4096399" cy="2435507"/>
          </a:xfrm>
          <a:prstGeom prst="rect">
            <a:avLst/>
          </a:prstGeom>
          <a:blipFill>
            <a:blip r:embed="rId2" cstate="print"/>
            <a:stretch>
              <a:fillRect/>
            </a:stretch>
          </a:blipFill>
        </p:spPr>
        <p:txBody>
          <a:bodyPr wrap="square" lIns="0" tIns="0" rIns="0" bIns="0" rtlCol="0"/>
          <a:lstStyle/>
          <a:p>
            <a:endParaRPr sz="1224" dirty="0"/>
          </a:p>
        </p:txBody>
      </p:sp>
      <p:graphicFrame>
        <p:nvGraphicFramePr>
          <p:cNvPr id="15" name="object 15"/>
          <p:cNvGraphicFramePr>
            <a:graphicFrameLocks noGrp="1"/>
          </p:cNvGraphicFramePr>
          <p:nvPr>
            <p:extLst>
              <p:ext uri="{D42A27DB-BD31-4B8C-83A1-F6EECF244321}">
                <p14:modId xmlns:p14="http://schemas.microsoft.com/office/powerpoint/2010/main" val="2933337643"/>
              </p:ext>
            </p:extLst>
          </p:nvPr>
        </p:nvGraphicFramePr>
        <p:xfrm>
          <a:off x="228600" y="2066567"/>
          <a:ext cx="4343399" cy="2938453"/>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828799">
                  <a:extLst>
                    <a:ext uri="{9D8B030D-6E8A-4147-A177-3AD203B41FA5}">
                      <a16:colId xmlns:a16="http://schemas.microsoft.com/office/drawing/2014/main" val="20002"/>
                    </a:ext>
                  </a:extLst>
                </a:gridCol>
              </a:tblGrid>
              <a:tr h="383833">
                <a:tc>
                  <a:txBody>
                    <a:bodyPr/>
                    <a:lstStyle/>
                    <a:p>
                      <a:pPr>
                        <a:lnSpc>
                          <a:spcPct val="100000"/>
                        </a:lnSpc>
                      </a:pPr>
                      <a:endParaRPr sz="1050" spc="0" dirty="0">
                        <a:latin typeface="Times New Roman"/>
                        <a:cs typeface="Times New Roman"/>
                      </a:endParaRPr>
                    </a:p>
                  </a:txBody>
                  <a:tcPr marL="0" marR="0" marT="0" marB="0">
                    <a:lnR w="12700">
                      <a:solidFill>
                        <a:srgbClr val="FFFFFF"/>
                      </a:solidFill>
                      <a:prstDash val="solid"/>
                    </a:lnR>
                    <a:lnB w="12700">
                      <a:solidFill>
                        <a:srgbClr val="FFFFFF"/>
                      </a:solidFill>
                      <a:prstDash val="solid"/>
                    </a:lnB>
                    <a:solidFill>
                      <a:srgbClr val="214C94"/>
                    </a:solidFill>
                  </a:tcPr>
                </a:tc>
                <a:tc>
                  <a:txBody>
                    <a:bodyPr/>
                    <a:lstStyle/>
                    <a:p>
                      <a:pPr marL="229870" algn="ctr">
                        <a:lnSpc>
                          <a:spcPct val="100000"/>
                        </a:lnSpc>
                        <a:spcBef>
                          <a:spcPts val="1135"/>
                        </a:spcBef>
                      </a:pPr>
                      <a:r>
                        <a:rPr lang="en-US" sz="1100" b="1" spc="0" dirty="0" err="1">
                          <a:solidFill>
                            <a:srgbClr val="FFFFFF"/>
                          </a:solidFill>
                          <a:latin typeface="Verdana"/>
                          <a:cs typeface="Verdana"/>
                        </a:rPr>
                        <a:t>Khớp</a:t>
                      </a:r>
                      <a:r>
                        <a:rPr lang="en-US" sz="1100" b="1" spc="0" baseline="0" dirty="0">
                          <a:solidFill>
                            <a:srgbClr val="FFFFFF"/>
                          </a:solidFill>
                          <a:latin typeface="Verdana"/>
                          <a:cs typeface="Verdana"/>
                        </a:rPr>
                        <a:t> </a:t>
                      </a:r>
                    </a:p>
                    <a:p>
                      <a:pPr marL="229870" algn="ctr">
                        <a:lnSpc>
                          <a:spcPct val="100000"/>
                        </a:lnSpc>
                        <a:spcBef>
                          <a:spcPts val="1135"/>
                        </a:spcBef>
                      </a:pPr>
                      <a:r>
                        <a:rPr lang="en-US" sz="1100" b="1" spc="0" dirty="0" err="1">
                          <a:solidFill>
                            <a:srgbClr val="FFFFFF"/>
                          </a:solidFill>
                          <a:latin typeface="Verdana"/>
                          <a:cs typeface="Verdana"/>
                        </a:rPr>
                        <a:t>Xương</a:t>
                      </a:r>
                      <a:r>
                        <a:rPr lang="en-US" sz="1100" b="1" spc="0" baseline="0" dirty="0">
                          <a:solidFill>
                            <a:srgbClr val="FFFFFF"/>
                          </a:solidFill>
                          <a:latin typeface="Verdana"/>
                          <a:cs typeface="Verdana"/>
                        </a:rPr>
                        <a:t> </a:t>
                      </a:r>
                      <a:r>
                        <a:rPr lang="en-US" sz="1100" b="1" spc="0" baseline="0" dirty="0" err="1">
                          <a:solidFill>
                            <a:srgbClr val="FFFFFF"/>
                          </a:solidFill>
                          <a:latin typeface="Verdana"/>
                          <a:cs typeface="Verdana"/>
                        </a:rPr>
                        <a:t>chày</a:t>
                      </a:r>
                      <a:r>
                        <a:rPr lang="en-US" sz="1100" b="1" spc="0" baseline="0" dirty="0">
                          <a:solidFill>
                            <a:srgbClr val="FFFFFF"/>
                          </a:solidFill>
                          <a:latin typeface="Verdana"/>
                          <a:cs typeface="Verdana"/>
                        </a:rPr>
                        <a:t> - </a:t>
                      </a:r>
                      <a:r>
                        <a:rPr lang="en-US" sz="1100" b="1" spc="0" baseline="0" dirty="0" err="1">
                          <a:solidFill>
                            <a:srgbClr val="FFFFFF"/>
                          </a:solidFill>
                          <a:latin typeface="Verdana"/>
                          <a:cs typeface="Verdana"/>
                        </a:rPr>
                        <a:t>đùi</a:t>
                      </a:r>
                      <a:endParaRPr sz="1100" spc="0" dirty="0">
                        <a:latin typeface="Verdana"/>
                        <a:cs typeface="Verdana"/>
                      </a:endParaRPr>
                    </a:p>
                  </a:txBody>
                  <a:tcPr marL="0" marR="0" marT="98033" marB="0">
                    <a:lnL w="12700">
                      <a:solidFill>
                        <a:srgbClr val="FFFFFF"/>
                      </a:solidFill>
                      <a:prstDash val="solid"/>
                    </a:lnL>
                    <a:lnR w="12700">
                      <a:solidFill>
                        <a:srgbClr val="FFFFFF"/>
                      </a:solidFill>
                      <a:prstDash val="solid"/>
                    </a:lnR>
                    <a:lnB w="12700">
                      <a:solidFill>
                        <a:srgbClr val="FFFFFF"/>
                      </a:solidFill>
                      <a:prstDash val="solid"/>
                    </a:lnB>
                    <a:solidFill>
                      <a:srgbClr val="214C94"/>
                    </a:solidFill>
                  </a:tcPr>
                </a:tc>
                <a:tc>
                  <a:txBody>
                    <a:bodyPr/>
                    <a:lstStyle/>
                    <a:p>
                      <a:pPr marL="150495" algn="ctr">
                        <a:lnSpc>
                          <a:spcPct val="100000"/>
                        </a:lnSpc>
                        <a:spcBef>
                          <a:spcPts val="1135"/>
                        </a:spcBef>
                      </a:pPr>
                      <a:r>
                        <a:rPr lang="en-US" sz="1100" b="1" spc="0" dirty="0" err="1">
                          <a:solidFill>
                            <a:srgbClr val="FFFFFF"/>
                          </a:solidFill>
                          <a:latin typeface="Verdana"/>
                          <a:cs typeface="Verdana"/>
                        </a:rPr>
                        <a:t>Khớp</a:t>
                      </a:r>
                      <a:r>
                        <a:rPr lang="en-US" sz="1100" b="1" spc="0" baseline="0" dirty="0">
                          <a:solidFill>
                            <a:srgbClr val="FFFFFF"/>
                          </a:solidFill>
                          <a:latin typeface="Verdana"/>
                          <a:cs typeface="Verdana"/>
                        </a:rPr>
                        <a:t> </a:t>
                      </a:r>
                    </a:p>
                    <a:p>
                      <a:pPr marL="150495" algn="ctr">
                        <a:lnSpc>
                          <a:spcPct val="100000"/>
                        </a:lnSpc>
                        <a:spcBef>
                          <a:spcPts val="1135"/>
                        </a:spcBef>
                      </a:pPr>
                      <a:r>
                        <a:rPr lang="en-US" sz="1100" b="1" spc="0" dirty="0" err="1">
                          <a:solidFill>
                            <a:srgbClr val="FFFFFF"/>
                          </a:solidFill>
                          <a:latin typeface="Verdana"/>
                          <a:cs typeface="Verdana"/>
                        </a:rPr>
                        <a:t>Bánh</a:t>
                      </a:r>
                      <a:r>
                        <a:rPr lang="en-US" sz="1100" b="1" spc="0" baseline="0" dirty="0">
                          <a:solidFill>
                            <a:srgbClr val="FFFFFF"/>
                          </a:solidFill>
                          <a:latin typeface="Verdana"/>
                          <a:cs typeface="Verdana"/>
                        </a:rPr>
                        <a:t> </a:t>
                      </a:r>
                      <a:r>
                        <a:rPr lang="en-US" sz="1100" b="1" spc="0" baseline="0" dirty="0" err="1">
                          <a:solidFill>
                            <a:srgbClr val="FFFFFF"/>
                          </a:solidFill>
                          <a:latin typeface="Verdana"/>
                          <a:cs typeface="Verdana"/>
                        </a:rPr>
                        <a:t>chè</a:t>
                      </a:r>
                      <a:r>
                        <a:rPr lang="en-US" sz="1100" b="1" spc="0" baseline="0" dirty="0">
                          <a:solidFill>
                            <a:srgbClr val="FFFFFF"/>
                          </a:solidFill>
                          <a:latin typeface="Verdana"/>
                          <a:cs typeface="Verdana"/>
                        </a:rPr>
                        <a:t> - </a:t>
                      </a:r>
                      <a:r>
                        <a:rPr lang="en-US" sz="1100" b="1" spc="0" baseline="0" dirty="0" err="1">
                          <a:solidFill>
                            <a:srgbClr val="FFFFFF"/>
                          </a:solidFill>
                          <a:latin typeface="Verdana"/>
                          <a:cs typeface="Verdana"/>
                        </a:rPr>
                        <a:t>Xương</a:t>
                      </a:r>
                      <a:r>
                        <a:rPr lang="en-US" sz="1100" b="1" spc="0" baseline="0" dirty="0">
                          <a:solidFill>
                            <a:srgbClr val="FFFFFF"/>
                          </a:solidFill>
                          <a:latin typeface="Verdana"/>
                          <a:cs typeface="Verdana"/>
                        </a:rPr>
                        <a:t> </a:t>
                      </a:r>
                      <a:r>
                        <a:rPr lang="en-US" sz="1100" b="1" spc="0" baseline="0" dirty="0" err="1">
                          <a:solidFill>
                            <a:srgbClr val="FFFFFF"/>
                          </a:solidFill>
                          <a:latin typeface="Verdana"/>
                          <a:cs typeface="Verdana"/>
                        </a:rPr>
                        <a:t>đùi</a:t>
                      </a:r>
                      <a:endParaRPr sz="1100" spc="0" dirty="0">
                        <a:latin typeface="Verdana"/>
                        <a:cs typeface="Verdana"/>
                      </a:endParaRPr>
                    </a:p>
                  </a:txBody>
                  <a:tcPr marL="0" marR="0" marT="98033" marB="0">
                    <a:lnL w="12700">
                      <a:solidFill>
                        <a:srgbClr val="FFFFFF"/>
                      </a:solidFill>
                      <a:prstDash val="solid"/>
                    </a:lnL>
                    <a:lnR w="12700">
                      <a:solidFill>
                        <a:srgbClr val="FFFFFF"/>
                      </a:solidFill>
                      <a:prstDash val="solid"/>
                    </a:lnR>
                    <a:lnB w="12700">
                      <a:solidFill>
                        <a:srgbClr val="FFFFFF"/>
                      </a:solidFill>
                      <a:prstDash val="solid"/>
                    </a:lnB>
                    <a:solidFill>
                      <a:srgbClr val="214C94"/>
                    </a:solidFill>
                  </a:tcPr>
                </a:tc>
                <a:extLst>
                  <a:ext uri="{0D108BD9-81ED-4DB2-BD59-A6C34878D82A}">
                    <a16:rowId xmlns:a16="http://schemas.microsoft.com/office/drawing/2014/main" val="10000"/>
                  </a:ext>
                </a:extLst>
              </a:tr>
              <a:tr h="1117384">
                <a:tc>
                  <a:txBody>
                    <a:bodyPr/>
                    <a:lstStyle/>
                    <a:p>
                      <a:pPr>
                        <a:lnSpc>
                          <a:spcPct val="100000"/>
                        </a:lnSpc>
                      </a:pPr>
                      <a:endParaRPr sz="1400" spc="0" dirty="0">
                        <a:latin typeface="Times New Roman"/>
                        <a:cs typeface="Times New Roman"/>
                      </a:endParaRPr>
                    </a:p>
                    <a:p>
                      <a:pPr marL="150813" marR="236220" indent="-150813">
                        <a:lnSpc>
                          <a:spcPct val="102000"/>
                        </a:lnSpc>
                        <a:tabLst/>
                      </a:pPr>
                      <a:r>
                        <a:rPr lang="en-US" sz="1600" b="0" spc="0" dirty="0">
                          <a:solidFill>
                            <a:schemeClr val="tx1"/>
                          </a:solidFill>
                          <a:latin typeface="Times New Roman"/>
                          <a:cs typeface="Times New Roman"/>
                        </a:rPr>
                        <a:t>    </a:t>
                      </a:r>
                      <a:r>
                        <a:rPr lang="en-US" sz="800" b="1" spc="0" dirty="0">
                          <a:solidFill>
                            <a:srgbClr val="5F6872"/>
                          </a:solidFill>
                          <a:latin typeface="Verdana"/>
                          <a:cs typeface="Verdana"/>
                        </a:rPr>
                        <a:t>KHẢ</a:t>
                      </a:r>
                      <a:r>
                        <a:rPr lang="en-US" sz="800" b="1" spc="0" baseline="0" dirty="0">
                          <a:solidFill>
                            <a:srgbClr val="5F6872"/>
                          </a:solidFill>
                          <a:latin typeface="Verdana"/>
                          <a:cs typeface="Verdana"/>
                        </a:rPr>
                        <a:t> NĂNG CHỊU TẢI</a:t>
                      </a:r>
                      <a:endParaRPr sz="800" spc="0" dirty="0">
                        <a:latin typeface="Verdana"/>
                        <a:cs typeface="Verdana"/>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F4F8ED"/>
                    </a:solidFill>
                  </a:tcPr>
                </a:tc>
                <a:tc>
                  <a:txBody>
                    <a:bodyPr/>
                    <a:lstStyle/>
                    <a:p>
                      <a:pPr marL="96520" marR="117475">
                        <a:lnSpc>
                          <a:spcPct val="102000"/>
                        </a:lnSpc>
                        <a:spcBef>
                          <a:spcPts val="1320"/>
                        </a:spcBef>
                      </a:pPr>
                      <a:r>
                        <a:rPr lang="en-US" sz="1000" spc="0" dirty="0" err="1">
                          <a:solidFill>
                            <a:srgbClr val="5F6872"/>
                          </a:solidFill>
                          <a:latin typeface="Verdana"/>
                          <a:cs typeface="Verdana"/>
                        </a:rPr>
                        <a:t>Chịu</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tải</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hoàn</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toàn</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trong</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sinh</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hoạt</a:t>
                      </a:r>
                      <a:r>
                        <a:rPr lang="en-US" sz="1000" spc="0" baseline="0" dirty="0">
                          <a:solidFill>
                            <a:srgbClr val="5F6872"/>
                          </a:solidFill>
                          <a:latin typeface="Verdana"/>
                          <a:cs typeface="Verdana"/>
                        </a:rPr>
                        <a:t> hàng </a:t>
                      </a:r>
                      <a:r>
                        <a:rPr lang="en-US" sz="1000" spc="0" baseline="0" dirty="0" err="1">
                          <a:solidFill>
                            <a:srgbClr val="5F6872"/>
                          </a:solidFill>
                          <a:latin typeface="Verdana"/>
                          <a:cs typeface="Verdana"/>
                        </a:rPr>
                        <a:t>ngày</a:t>
                      </a:r>
                      <a:r>
                        <a:rPr lang="en-US" sz="1000" spc="0" baseline="0" dirty="0">
                          <a:solidFill>
                            <a:srgbClr val="5F6872"/>
                          </a:solidFill>
                          <a:latin typeface="Verdana"/>
                          <a:cs typeface="Verdana"/>
                        </a:rPr>
                        <a:t>.</a:t>
                      </a:r>
                      <a:r>
                        <a:rPr sz="1000" spc="0" dirty="0">
                          <a:solidFill>
                            <a:srgbClr val="5F6872"/>
                          </a:solidFill>
                          <a:latin typeface="Verdana"/>
                          <a:cs typeface="Verdana"/>
                        </a:rPr>
                        <a:t> </a:t>
                      </a:r>
                      <a:r>
                        <a:rPr lang="en-US" sz="1000" spc="0" dirty="0" err="1">
                          <a:solidFill>
                            <a:srgbClr val="5F6872"/>
                          </a:solidFill>
                          <a:latin typeface="Verdana"/>
                          <a:cs typeface="Verdana"/>
                        </a:rPr>
                        <a:t>Không</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đau</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và</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không</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tràn</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dịch</a:t>
                      </a:r>
                      <a:endParaRPr sz="1000" spc="0" dirty="0">
                        <a:latin typeface="Verdana"/>
                        <a:cs typeface="Verdana"/>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F8ED"/>
                    </a:solidFill>
                  </a:tcPr>
                </a:tc>
                <a:tc>
                  <a:txBody>
                    <a:bodyPr/>
                    <a:lstStyle/>
                    <a:p>
                      <a:pPr marL="96520" marR="117475">
                        <a:lnSpc>
                          <a:spcPct val="102000"/>
                        </a:lnSpc>
                        <a:spcBef>
                          <a:spcPts val="1320"/>
                        </a:spcBef>
                      </a:pPr>
                      <a:r>
                        <a:rPr lang="en-US" sz="1000" spc="0" dirty="0" err="1">
                          <a:solidFill>
                            <a:srgbClr val="5F6872"/>
                          </a:solidFill>
                          <a:latin typeface="Verdana"/>
                          <a:cs typeface="Verdana"/>
                        </a:rPr>
                        <a:t>Chịu</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tải</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hoàn</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toàn</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trong</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sinh</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hoạt</a:t>
                      </a:r>
                      <a:r>
                        <a:rPr lang="en-US" sz="1000" spc="0" baseline="0" dirty="0">
                          <a:solidFill>
                            <a:srgbClr val="5F6872"/>
                          </a:solidFill>
                          <a:latin typeface="Verdana"/>
                          <a:cs typeface="Verdana"/>
                        </a:rPr>
                        <a:t> hàng </a:t>
                      </a:r>
                      <a:r>
                        <a:rPr lang="en-US" sz="1000" spc="0" baseline="0" dirty="0" err="1">
                          <a:solidFill>
                            <a:srgbClr val="5F6872"/>
                          </a:solidFill>
                          <a:latin typeface="Verdana"/>
                          <a:cs typeface="Verdana"/>
                        </a:rPr>
                        <a:t>ngày</a:t>
                      </a:r>
                      <a:r>
                        <a:rPr lang="en-US" sz="1000" spc="0" baseline="0" dirty="0">
                          <a:solidFill>
                            <a:srgbClr val="5F6872"/>
                          </a:solidFill>
                          <a:latin typeface="Verdana"/>
                          <a:cs typeface="Verdana"/>
                        </a:rPr>
                        <a:t>.</a:t>
                      </a:r>
                      <a:r>
                        <a:rPr lang="en-US" sz="1000" spc="0" dirty="0">
                          <a:solidFill>
                            <a:srgbClr val="5F6872"/>
                          </a:solidFill>
                          <a:latin typeface="Verdana"/>
                          <a:cs typeface="Verdana"/>
                        </a:rPr>
                        <a:t> </a:t>
                      </a:r>
                      <a:r>
                        <a:rPr lang="en-US" sz="1000" spc="0" dirty="0" err="1">
                          <a:solidFill>
                            <a:srgbClr val="5F6872"/>
                          </a:solidFill>
                          <a:latin typeface="Verdana"/>
                          <a:cs typeface="Verdana"/>
                        </a:rPr>
                        <a:t>Không</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đau</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và</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không</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tràn</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dịch</a:t>
                      </a:r>
                      <a:endParaRPr lang="en-US" sz="1000" spc="0" dirty="0">
                        <a:latin typeface="Verdana"/>
                        <a:cs typeface="Verdana"/>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F8ED"/>
                    </a:solidFill>
                  </a:tcPr>
                </a:tc>
                <a:extLst>
                  <a:ext uri="{0D108BD9-81ED-4DB2-BD59-A6C34878D82A}">
                    <a16:rowId xmlns:a16="http://schemas.microsoft.com/office/drawing/2014/main" val="10001"/>
                  </a:ext>
                </a:extLst>
              </a:tr>
              <a:tr h="1080416">
                <a:tc>
                  <a:txBody>
                    <a:bodyPr/>
                    <a:lstStyle/>
                    <a:p>
                      <a:pPr>
                        <a:lnSpc>
                          <a:spcPct val="100000"/>
                        </a:lnSpc>
                      </a:pPr>
                      <a:endParaRPr sz="1400" spc="0" dirty="0">
                        <a:latin typeface="Times New Roman"/>
                        <a:cs typeface="Times New Roman"/>
                      </a:endParaRPr>
                    </a:p>
                    <a:p>
                      <a:pPr marL="158750" marR="151765" indent="158115">
                        <a:lnSpc>
                          <a:spcPct val="102000"/>
                        </a:lnSpc>
                      </a:pPr>
                      <a:r>
                        <a:rPr lang="en-US" sz="800" b="1" spc="0" dirty="0">
                          <a:solidFill>
                            <a:srgbClr val="5F6872"/>
                          </a:solidFill>
                          <a:latin typeface="Verdana"/>
                          <a:cs typeface="Verdana"/>
                        </a:rPr>
                        <a:t>TẦM</a:t>
                      </a:r>
                      <a:r>
                        <a:rPr lang="en-US" sz="800" b="1" spc="0" baseline="0" dirty="0">
                          <a:solidFill>
                            <a:srgbClr val="5F6872"/>
                          </a:solidFill>
                          <a:latin typeface="Verdana"/>
                          <a:cs typeface="Verdana"/>
                        </a:rPr>
                        <a:t> VẬN ĐỘNG</a:t>
                      </a:r>
                      <a:endParaRPr sz="800" spc="0" dirty="0">
                        <a:latin typeface="Verdana"/>
                        <a:cs typeface="Verdana"/>
                      </a:endParaRPr>
                    </a:p>
                  </a:txBody>
                  <a:tcPr marL="0" marR="0" marT="0" marB="0">
                    <a:lnR w="12700">
                      <a:solidFill>
                        <a:srgbClr val="FFFFFF"/>
                      </a:solidFill>
                      <a:prstDash val="solid"/>
                    </a:lnR>
                    <a:lnT w="12700">
                      <a:solidFill>
                        <a:srgbClr val="FFFFFF"/>
                      </a:solidFill>
                      <a:prstDash val="solid"/>
                    </a:lnT>
                    <a:solidFill>
                      <a:srgbClr val="E4EED0"/>
                    </a:solidFill>
                  </a:tcPr>
                </a:tc>
                <a:tc>
                  <a:txBody>
                    <a:bodyPr/>
                    <a:lstStyle/>
                    <a:p>
                      <a:pPr>
                        <a:lnSpc>
                          <a:spcPct val="100000"/>
                        </a:lnSpc>
                      </a:pPr>
                      <a:endParaRPr sz="1400" spc="0" dirty="0">
                        <a:latin typeface="Times New Roman"/>
                        <a:cs typeface="Times New Roman"/>
                      </a:endParaRPr>
                    </a:p>
                    <a:p>
                      <a:pPr marL="96520">
                        <a:lnSpc>
                          <a:spcPct val="100000"/>
                        </a:lnSpc>
                        <a:spcBef>
                          <a:spcPts val="5"/>
                        </a:spcBef>
                      </a:pPr>
                      <a:r>
                        <a:rPr lang="en-US" sz="1000" spc="0" dirty="0" err="1">
                          <a:solidFill>
                            <a:srgbClr val="5F6872"/>
                          </a:solidFill>
                          <a:latin typeface="Verdana"/>
                          <a:cs typeface="Verdana"/>
                        </a:rPr>
                        <a:t>Tầm</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vận</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động</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tự</a:t>
                      </a:r>
                      <a:r>
                        <a:rPr lang="en-US" sz="1000" spc="0" baseline="0" dirty="0">
                          <a:solidFill>
                            <a:srgbClr val="5F6872"/>
                          </a:solidFill>
                          <a:latin typeface="Verdana"/>
                          <a:cs typeface="Verdana"/>
                        </a:rPr>
                        <a:t> do </a:t>
                      </a:r>
                      <a:r>
                        <a:rPr lang="en-US" sz="1000" spc="0" baseline="0" dirty="0" err="1">
                          <a:solidFill>
                            <a:srgbClr val="5F6872"/>
                          </a:solidFill>
                          <a:latin typeface="Verdana"/>
                          <a:cs typeface="Verdana"/>
                        </a:rPr>
                        <a:t>thực</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hiện</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trong</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sinh</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hoạt</a:t>
                      </a:r>
                      <a:r>
                        <a:rPr lang="en-US" sz="1000" spc="0" baseline="0" dirty="0">
                          <a:solidFill>
                            <a:srgbClr val="5F6872"/>
                          </a:solidFill>
                          <a:latin typeface="Verdana"/>
                          <a:cs typeface="Verdana"/>
                        </a:rPr>
                        <a:t> hàng </a:t>
                      </a:r>
                      <a:r>
                        <a:rPr lang="en-US" sz="1000" spc="0" baseline="0" dirty="0" err="1">
                          <a:solidFill>
                            <a:srgbClr val="5F6872"/>
                          </a:solidFill>
                          <a:latin typeface="Verdana"/>
                          <a:cs typeface="Verdana"/>
                        </a:rPr>
                        <a:t>ngày</a:t>
                      </a:r>
                      <a:endParaRPr sz="1000" spc="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EED0"/>
                    </a:solidFill>
                  </a:tcPr>
                </a:tc>
                <a:tc>
                  <a:txBody>
                    <a:bodyPr/>
                    <a:lstStyle/>
                    <a:p>
                      <a:pPr>
                        <a:lnSpc>
                          <a:spcPct val="100000"/>
                        </a:lnSpc>
                      </a:pPr>
                      <a:endParaRPr sz="1400" spc="0" dirty="0">
                        <a:latin typeface="Times New Roman"/>
                        <a:cs typeface="Times New Roman"/>
                      </a:endParaRPr>
                    </a:p>
                    <a:p>
                      <a:pPr marL="96520">
                        <a:lnSpc>
                          <a:spcPct val="100000"/>
                        </a:lnSpc>
                        <a:spcBef>
                          <a:spcPts val="5"/>
                        </a:spcBef>
                      </a:pPr>
                      <a:r>
                        <a:rPr lang="en-US" sz="1000" spc="0" dirty="0" err="1">
                          <a:solidFill>
                            <a:srgbClr val="5F6872"/>
                          </a:solidFill>
                          <a:latin typeface="Verdana"/>
                          <a:cs typeface="Verdana"/>
                        </a:rPr>
                        <a:t>Tầm</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vận</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động</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tự</a:t>
                      </a:r>
                      <a:r>
                        <a:rPr lang="en-US" sz="1000" spc="0" baseline="0" dirty="0">
                          <a:solidFill>
                            <a:srgbClr val="5F6872"/>
                          </a:solidFill>
                          <a:latin typeface="Verdana"/>
                          <a:cs typeface="Verdana"/>
                        </a:rPr>
                        <a:t> do </a:t>
                      </a:r>
                      <a:r>
                        <a:rPr lang="en-US" sz="1000" spc="0" baseline="0" dirty="0" err="1">
                          <a:solidFill>
                            <a:srgbClr val="5F6872"/>
                          </a:solidFill>
                          <a:latin typeface="Verdana"/>
                          <a:cs typeface="Verdana"/>
                        </a:rPr>
                        <a:t>thực</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hiện</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trong</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sinh</a:t>
                      </a:r>
                      <a:r>
                        <a:rPr lang="en-US" sz="1000" spc="0" baseline="0" dirty="0">
                          <a:solidFill>
                            <a:srgbClr val="5F6872"/>
                          </a:solidFill>
                          <a:latin typeface="Verdana"/>
                          <a:cs typeface="Verdana"/>
                        </a:rPr>
                        <a:t> </a:t>
                      </a:r>
                      <a:r>
                        <a:rPr lang="en-US" sz="1000" spc="0" baseline="0" dirty="0" err="1">
                          <a:solidFill>
                            <a:srgbClr val="5F6872"/>
                          </a:solidFill>
                          <a:latin typeface="Verdana"/>
                          <a:cs typeface="Verdana"/>
                        </a:rPr>
                        <a:t>hoạt</a:t>
                      </a:r>
                      <a:r>
                        <a:rPr lang="en-US" sz="1000" spc="0" baseline="0" dirty="0">
                          <a:solidFill>
                            <a:srgbClr val="5F6872"/>
                          </a:solidFill>
                          <a:latin typeface="Verdana"/>
                          <a:cs typeface="Verdana"/>
                        </a:rPr>
                        <a:t> hàng </a:t>
                      </a:r>
                      <a:r>
                        <a:rPr lang="en-US" sz="1000" spc="0" baseline="0" dirty="0" err="1">
                          <a:solidFill>
                            <a:srgbClr val="5F6872"/>
                          </a:solidFill>
                          <a:latin typeface="Verdana"/>
                          <a:cs typeface="Verdana"/>
                        </a:rPr>
                        <a:t>ngày</a:t>
                      </a:r>
                      <a:endParaRPr lang="en-US" sz="1000" spc="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EED0"/>
                    </a:solidFill>
                  </a:tcPr>
                </a:tc>
                <a:extLst>
                  <a:ext uri="{0D108BD9-81ED-4DB2-BD59-A6C34878D82A}">
                    <a16:rowId xmlns:a16="http://schemas.microsoft.com/office/drawing/2014/main" val="10002"/>
                  </a:ext>
                </a:extLst>
              </a:tr>
            </a:tbl>
          </a:graphicData>
        </a:graphic>
      </p:graphicFrame>
      <p:sp>
        <p:nvSpPr>
          <p:cNvPr id="16" name="object 16"/>
          <p:cNvSpPr txBox="1"/>
          <p:nvPr/>
        </p:nvSpPr>
        <p:spPr>
          <a:xfrm>
            <a:off x="762000" y="5008719"/>
            <a:ext cx="2895600" cy="131832"/>
          </a:xfrm>
          <a:prstGeom prst="rect">
            <a:avLst/>
          </a:prstGeom>
        </p:spPr>
        <p:txBody>
          <a:bodyPr vert="horz" wrap="square" lIns="0" tIns="8637" rIns="0" bIns="0" rtlCol="0">
            <a:spAutoFit/>
          </a:bodyPr>
          <a:lstStyle/>
          <a:p>
            <a:pPr marL="8637">
              <a:spcBef>
                <a:spcPts val="68"/>
              </a:spcBef>
            </a:pPr>
            <a:r>
              <a:rPr sz="800" i="1" spc="-51" dirty="0">
                <a:solidFill>
                  <a:srgbClr val="5F6872"/>
                </a:solidFill>
                <a:latin typeface="Arial"/>
                <a:cs typeface="Arial"/>
              </a:rPr>
              <a:t>ADL´s:</a:t>
            </a:r>
            <a:r>
              <a:rPr sz="800" i="1" spc="-62" dirty="0">
                <a:solidFill>
                  <a:srgbClr val="5F6872"/>
                </a:solidFill>
                <a:latin typeface="Arial"/>
                <a:cs typeface="Arial"/>
              </a:rPr>
              <a:t> </a:t>
            </a:r>
            <a:r>
              <a:rPr lang="en-US" sz="800" i="1" spc="-17" dirty="0" err="1">
                <a:solidFill>
                  <a:srgbClr val="5F6872"/>
                </a:solidFill>
                <a:latin typeface="Arial"/>
                <a:cs typeface="Arial"/>
              </a:rPr>
              <a:t>Hoạt</a:t>
            </a:r>
            <a:r>
              <a:rPr lang="en-US" sz="800" i="1" spc="-17" dirty="0">
                <a:solidFill>
                  <a:srgbClr val="5F6872"/>
                </a:solidFill>
                <a:latin typeface="Arial"/>
                <a:cs typeface="Arial"/>
              </a:rPr>
              <a:t> </a:t>
            </a:r>
            <a:r>
              <a:rPr lang="en-US" sz="800" i="1" spc="-17" dirty="0" err="1">
                <a:solidFill>
                  <a:srgbClr val="5F6872"/>
                </a:solidFill>
                <a:latin typeface="Arial"/>
                <a:cs typeface="Arial"/>
              </a:rPr>
              <a:t>động</a:t>
            </a:r>
            <a:r>
              <a:rPr lang="en-US" sz="800" i="1" spc="-17" dirty="0">
                <a:solidFill>
                  <a:srgbClr val="5F6872"/>
                </a:solidFill>
                <a:latin typeface="Arial"/>
                <a:cs typeface="Arial"/>
              </a:rPr>
              <a:t> </a:t>
            </a:r>
            <a:r>
              <a:rPr lang="en-US" sz="800" i="1" spc="-17" dirty="0" err="1">
                <a:solidFill>
                  <a:srgbClr val="5F6872"/>
                </a:solidFill>
                <a:latin typeface="Arial"/>
                <a:cs typeface="Arial"/>
              </a:rPr>
              <a:t>sinh</a:t>
            </a:r>
            <a:r>
              <a:rPr lang="en-US" sz="800" i="1" spc="-17" dirty="0">
                <a:solidFill>
                  <a:srgbClr val="5F6872"/>
                </a:solidFill>
                <a:latin typeface="Arial"/>
                <a:cs typeface="Arial"/>
              </a:rPr>
              <a:t> </a:t>
            </a:r>
            <a:r>
              <a:rPr lang="en-US" sz="800" i="1" spc="-17" dirty="0" err="1">
                <a:solidFill>
                  <a:srgbClr val="5F6872"/>
                </a:solidFill>
                <a:latin typeface="Arial"/>
                <a:cs typeface="Arial"/>
              </a:rPr>
              <a:t>hoạt</a:t>
            </a:r>
            <a:r>
              <a:rPr lang="en-US" sz="800" i="1" spc="-17" dirty="0">
                <a:solidFill>
                  <a:srgbClr val="5F6872"/>
                </a:solidFill>
                <a:latin typeface="Arial"/>
                <a:cs typeface="Arial"/>
              </a:rPr>
              <a:t> hàng </a:t>
            </a:r>
            <a:r>
              <a:rPr lang="en-US" sz="800" i="1" spc="-17" dirty="0" err="1">
                <a:solidFill>
                  <a:srgbClr val="5F6872"/>
                </a:solidFill>
                <a:latin typeface="Arial"/>
                <a:cs typeface="Arial"/>
              </a:rPr>
              <a:t>ngày</a:t>
            </a:r>
            <a:r>
              <a:rPr sz="800" i="1" spc="-11" dirty="0">
                <a:solidFill>
                  <a:srgbClr val="5F6872"/>
                </a:solidFill>
                <a:latin typeface="Arial"/>
                <a:cs typeface="Arial"/>
              </a:rPr>
              <a:t>;</a:t>
            </a:r>
            <a:r>
              <a:rPr sz="800" i="1" spc="-44" dirty="0">
                <a:solidFill>
                  <a:srgbClr val="5F6872"/>
                </a:solidFill>
                <a:latin typeface="Arial"/>
                <a:cs typeface="Arial"/>
              </a:rPr>
              <a:t> </a:t>
            </a:r>
            <a:r>
              <a:rPr sz="800" i="1" spc="-62" dirty="0">
                <a:solidFill>
                  <a:srgbClr val="5F6872"/>
                </a:solidFill>
                <a:latin typeface="Arial"/>
                <a:cs typeface="Arial"/>
              </a:rPr>
              <a:t>FROM:</a:t>
            </a:r>
            <a:r>
              <a:rPr sz="800" i="1" spc="-44" dirty="0">
                <a:solidFill>
                  <a:srgbClr val="5F6872"/>
                </a:solidFill>
                <a:latin typeface="Arial"/>
                <a:cs typeface="Arial"/>
              </a:rPr>
              <a:t> </a:t>
            </a:r>
            <a:r>
              <a:rPr lang="en-US" sz="800" i="1" spc="-34" dirty="0" err="1">
                <a:solidFill>
                  <a:srgbClr val="5F6872"/>
                </a:solidFill>
                <a:latin typeface="Arial"/>
                <a:cs typeface="Arial"/>
              </a:rPr>
              <a:t>Tầm</a:t>
            </a:r>
            <a:r>
              <a:rPr lang="en-US" sz="800" i="1" spc="-34" dirty="0">
                <a:solidFill>
                  <a:srgbClr val="5F6872"/>
                </a:solidFill>
                <a:latin typeface="Arial"/>
                <a:cs typeface="Arial"/>
              </a:rPr>
              <a:t> </a:t>
            </a:r>
            <a:r>
              <a:rPr lang="en-US" sz="800" i="1" spc="-34" dirty="0" err="1">
                <a:solidFill>
                  <a:srgbClr val="5F6872"/>
                </a:solidFill>
                <a:latin typeface="Arial"/>
                <a:cs typeface="Arial"/>
              </a:rPr>
              <a:t>vận</a:t>
            </a:r>
            <a:r>
              <a:rPr lang="en-US" sz="800" i="1" spc="-34" dirty="0">
                <a:solidFill>
                  <a:srgbClr val="5F6872"/>
                </a:solidFill>
                <a:latin typeface="Arial"/>
                <a:cs typeface="Arial"/>
              </a:rPr>
              <a:t> </a:t>
            </a:r>
            <a:r>
              <a:rPr lang="en-US" sz="800" i="1" spc="-34" dirty="0" err="1">
                <a:solidFill>
                  <a:srgbClr val="5F6872"/>
                </a:solidFill>
                <a:latin typeface="Arial"/>
                <a:cs typeface="Arial"/>
              </a:rPr>
              <a:t>động</a:t>
            </a:r>
            <a:r>
              <a:rPr lang="en-US" sz="800" i="1" spc="-34" dirty="0">
                <a:solidFill>
                  <a:srgbClr val="5F6872"/>
                </a:solidFill>
                <a:latin typeface="Arial"/>
                <a:cs typeface="Arial"/>
              </a:rPr>
              <a:t> </a:t>
            </a:r>
            <a:r>
              <a:rPr lang="en-US" sz="800" i="1" spc="-34" dirty="0" err="1">
                <a:solidFill>
                  <a:srgbClr val="5F6872"/>
                </a:solidFill>
                <a:latin typeface="Arial"/>
                <a:cs typeface="Arial"/>
              </a:rPr>
              <a:t>tự</a:t>
            </a:r>
            <a:r>
              <a:rPr lang="en-US" sz="800" i="1" spc="-34" dirty="0">
                <a:solidFill>
                  <a:srgbClr val="5F6872"/>
                </a:solidFill>
                <a:latin typeface="Arial"/>
                <a:cs typeface="Arial"/>
              </a:rPr>
              <a:t> do</a:t>
            </a:r>
            <a:endParaRPr sz="800" dirty="0">
              <a:latin typeface="Arial"/>
              <a:cs typeface="Arial"/>
            </a:endParaRPr>
          </a:p>
        </p:txBody>
      </p:sp>
      <p:sp>
        <p:nvSpPr>
          <p:cNvPr id="18" name="object 18"/>
          <p:cNvSpPr txBox="1">
            <a:spLocks noGrp="1"/>
          </p:cNvSpPr>
          <p:nvPr>
            <p:ph type="sldNum" sz="quarter" idx="7"/>
          </p:nvPr>
        </p:nvSpPr>
        <p:spPr>
          <a:xfrm>
            <a:off x="7560230" y="6863011"/>
            <a:ext cx="144780" cy="346249"/>
          </a:xfrm>
          <a:prstGeom prst="rect">
            <a:avLst/>
          </a:prstGeom>
        </p:spPr>
        <p:txBody>
          <a:bodyPr vert="horz" wrap="square" lIns="0" tIns="0" rIns="0" bIns="0" rtlCol="0">
            <a:spAutoFit/>
          </a:bodyPr>
          <a:lstStyle>
            <a:defPPr>
              <a:defRPr lang="en-US"/>
            </a:defPPr>
            <a:lvl1pPr marL="0" algn="l" defTabSz="685800" rtl="0" eaLnBrk="1" latinLnBrk="0" hangingPunct="1">
              <a:defRPr sz="1125" b="0" i="0" kern="1200">
                <a:solidFill>
                  <a:schemeClr val="bg1"/>
                </a:solidFill>
                <a:latin typeface="Verdana"/>
                <a:ea typeface="+mn-ea"/>
                <a:cs typeface="Verdana"/>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
              <a:spcBef>
                <a:spcPts val="49"/>
              </a:spcBef>
            </a:pPr>
            <a:fld id="{81D60167-4931-47E6-BA6A-407CBD079E47}" type="slidenum">
              <a:rPr lang="en-US" spc="-30"/>
              <a:pPr marL="28575">
                <a:spcBef>
                  <a:spcPts val="49"/>
                </a:spcBef>
              </a:pPr>
              <a:t>24</a:t>
            </a:fld>
            <a:endParaRPr spc="-27"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533401" y="373606"/>
            <a:ext cx="8077200" cy="265202"/>
          </a:xfrm>
          <a:prstGeom prst="rect">
            <a:avLst/>
          </a:prstGeom>
        </p:spPr>
        <p:txBody>
          <a:bodyPr vert="horz" wrap="square" lIns="0" tIns="8637" rIns="0" bIns="0" rtlCol="0" anchor="ctr">
            <a:spAutoFit/>
          </a:bodyPr>
          <a:lstStyle/>
          <a:p>
            <a:pPr marL="8637">
              <a:lnSpc>
                <a:spcPts val="1973"/>
              </a:lnSpc>
              <a:spcBef>
                <a:spcPts val="68"/>
              </a:spcBef>
            </a:pPr>
            <a:r>
              <a:rPr lang="en-US" dirty="0"/>
              <a:t>GIAI ĐOẠN </a:t>
            </a:r>
            <a:r>
              <a:rPr dirty="0"/>
              <a:t>3 (</a:t>
            </a:r>
            <a:r>
              <a:rPr lang="en-US" dirty="0"/>
              <a:t>TUẦN </a:t>
            </a:r>
            <a:r>
              <a:rPr dirty="0"/>
              <a:t>11-24)</a:t>
            </a:r>
            <a:r>
              <a:rPr lang="en-US" dirty="0"/>
              <a:t>:</a:t>
            </a:r>
            <a:r>
              <a:rPr lang="en-US" dirty="0">
                <a:solidFill>
                  <a:srgbClr val="80BA27"/>
                </a:solidFill>
              </a:rPr>
              <a:t>PHỤC HỒI HOẠT ĐỘNG</a:t>
            </a:r>
            <a:endParaRPr dirty="0">
              <a:solidFill>
                <a:srgbClr val="80BA27"/>
              </a:solidFill>
            </a:endParaRPr>
          </a:p>
        </p:txBody>
      </p:sp>
      <p:sp>
        <p:nvSpPr>
          <p:cNvPr id="14" name="object 14"/>
          <p:cNvSpPr txBox="1"/>
          <p:nvPr/>
        </p:nvSpPr>
        <p:spPr>
          <a:xfrm>
            <a:off x="609600" y="988376"/>
            <a:ext cx="5562600" cy="853570"/>
          </a:xfrm>
          <a:prstGeom prst="rect">
            <a:avLst/>
          </a:prstGeom>
        </p:spPr>
        <p:txBody>
          <a:bodyPr vert="horz" wrap="square" lIns="0" tIns="17275" rIns="0" bIns="0" rtlCol="0">
            <a:spAutoFit/>
          </a:bodyPr>
          <a:lstStyle/>
          <a:p>
            <a:pPr marL="8637">
              <a:spcBef>
                <a:spcPts val="136"/>
              </a:spcBef>
            </a:pPr>
            <a:r>
              <a:rPr lang="en-US" sz="1020" b="1" dirty="0">
                <a:solidFill>
                  <a:srgbClr val="80BA27"/>
                </a:solidFill>
                <a:latin typeface="Verdana"/>
                <a:cs typeface="Verdana"/>
              </a:rPr>
              <a:t>MỤC TIÊU</a:t>
            </a:r>
            <a:endParaRPr sz="1020" dirty="0">
              <a:latin typeface="Verdana"/>
              <a:cs typeface="Verdana"/>
            </a:endParaRPr>
          </a:p>
          <a:p>
            <a:pPr marL="113580" indent="-104943">
              <a:spcBef>
                <a:spcPts val="68"/>
              </a:spcBef>
              <a:buClr>
                <a:srgbClr val="80BA27"/>
              </a:buClr>
              <a:buAutoNum type="arabicPeriod"/>
              <a:tabLst>
                <a:tab pos="113580" algn="l"/>
              </a:tabLst>
            </a:pPr>
            <a:r>
              <a:rPr lang="en-US" sz="1020" b="1" dirty="0" err="1">
                <a:solidFill>
                  <a:srgbClr val="5F6872"/>
                </a:solidFill>
                <a:latin typeface="Verdana"/>
                <a:cs typeface="Verdana"/>
              </a:rPr>
              <a:t>Trở</a:t>
            </a:r>
            <a:r>
              <a:rPr lang="en-US" sz="1020" b="1" dirty="0">
                <a:solidFill>
                  <a:srgbClr val="5F6872"/>
                </a:solidFill>
                <a:latin typeface="Verdana"/>
                <a:cs typeface="Verdana"/>
              </a:rPr>
              <a:t> </a:t>
            </a:r>
            <a:r>
              <a:rPr lang="en-US" sz="1020" b="1" dirty="0" err="1">
                <a:solidFill>
                  <a:srgbClr val="5F6872"/>
                </a:solidFill>
                <a:latin typeface="Verdana"/>
                <a:cs typeface="Verdana"/>
              </a:rPr>
              <a:t>lại</a:t>
            </a:r>
            <a:r>
              <a:rPr lang="en-US" sz="1020" b="1" dirty="0">
                <a:solidFill>
                  <a:srgbClr val="5F6872"/>
                </a:solidFill>
                <a:latin typeface="Verdana"/>
                <a:cs typeface="Verdana"/>
              </a:rPr>
              <a:t> </a:t>
            </a:r>
            <a:r>
              <a:rPr lang="en-US" sz="1020" b="1" dirty="0" err="1">
                <a:solidFill>
                  <a:srgbClr val="5F6872"/>
                </a:solidFill>
                <a:latin typeface="Verdana"/>
                <a:cs typeface="Verdana"/>
              </a:rPr>
              <a:t>công</a:t>
            </a:r>
            <a:r>
              <a:rPr lang="en-US" sz="1020" b="1" dirty="0">
                <a:solidFill>
                  <a:srgbClr val="5F6872"/>
                </a:solidFill>
                <a:latin typeface="Verdana"/>
                <a:cs typeface="Verdana"/>
              </a:rPr>
              <a:t> </a:t>
            </a:r>
            <a:r>
              <a:rPr lang="en-US" sz="1020" b="1" dirty="0" err="1">
                <a:solidFill>
                  <a:srgbClr val="5F6872"/>
                </a:solidFill>
                <a:latin typeface="Verdana"/>
                <a:cs typeface="Verdana"/>
              </a:rPr>
              <a:t>việc</a:t>
            </a:r>
            <a:r>
              <a:rPr lang="en-US" sz="1020" b="1" dirty="0">
                <a:solidFill>
                  <a:srgbClr val="5F6872"/>
                </a:solidFill>
                <a:latin typeface="Verdana"/>
                <a:cs typeface="Verdana"/>
              </a:rPr>
              <a:t> </a:t>
            </a:r>
            <a:r>
              <a:rPr lang="en-US" sz="1020" b="1" dirty="0" err="1">
                <a:solidFill>
                  <a:srgbClr val="5F6872"/>
                </a:solidFill>
                <a:latin typeface="Verdana"/>
                <a:cs typeface="Verdana"/>
              </a:rPr>
              <a:t>thường</a:t>
            </a:r>
            <a:r>
              <a:rPr lang="en-US" sz="1020" b="1" dirty="0">
                <a:solidFill>
                  <a:srgbClr val="5F6872"/>
                </a:solidFill>
                <a:latin typeface="Verdana"/>
                <a:cs typeface="Verdana"/>
              </a:rPr>
              <a:t> </a:t>
            </a:r>
            <a:r>
              <a:rPr lang="en-US" sz="1020" b="1" dirty="0" err="1">
                <a:solidFill>
                  <a:srgbClr val="5F6872"/>
                </a:solidFill>
                <a:latin typeface="Verdana"/>
                <a:cs typeface="Verdana"/>
              </a:rPr>
              <a:t>ngày</a:t>
            </a:r>
            <a:endParaRPr sz="1020" dirty="0">
              <a:latin typeface="Verdana"/>
              <a:cs typeface="Verdana"/>
            </a:endParaRPr>
          </a:p>
          <a:p>
            <a:pPr marL="136901" indent="-128696">
              <a:spcBef>
                <a:spcPts val="68"/>
              </a:spcBef>
              <a:buClr>
                <a:srgbClr val="80BA27"/>
              </a:buClr>
              <a:buAutoNum type="arabicPeriod"/>
              <a:tabLst>
                <a:tab pos="137333" algn="l"/>
              </a:tabLst>
            </a:pPr>
            <a:r>
              <a:rPr lang="en-US" sz="1020" b="1" dirty="0" err="1">
                <a:solidFill>
                  <a:srgbClr val="5F6872"/>
                </a:solidFill>
                <a:latin typeface="Verdana"/>
                <a:cs typeface="Verdana"/>
              </a:rPr>
              <a:t>Phục</a:t>
            </a:r>
            <a:r>
              <a:rPr lang="en-US" sz="1020" b="1" dirty="0">
                <a:solidFill>
                  <a:srgbClr val="5F6872"/>
                </a:solidFill>
                <a:latin typeface="Verdana"/>
                <a:cs typeface="Verdana"/>
              </a:rPr>
              <a:t> </a:t>
            </a:r>
            <a:r>
              <a:rPr lang="en-US" sz="1020" b="1" dirty="0" err="1">
                <a:solidFill>
                  <a:srgbClr val="5F6872"/>
                </a:solidFill>
                <a:latin typeface="Verdana"/>
                <a:cs typeface="Verdana"/>
              </a:rPr>
              <a:t>hồi</a:t>
            </a:r>
            <a:r>
              <a:rPr lang="en-US" sz="1020" b="1" dirty="0">
                <a:solidFill>
                  <a:srgbClr val="5F6872"/>
                </a:solidFill>
                <a:latin typeface="Verdana"/>
                <a:cs typeface="Verdana"/>
              </a:rPr>
              <a:t> </a:t>
            </a:r>
            <a:r>
              <a:rPr lang="en-US" sz="1020" b="1" dirty="0" err="1">
                <a:solidFill>
                  <a:srgbClr val="5F6872"/>
                </a:solidFill>
                <a:latin typeface="Verdana"/>
                <a:cs typeface="Verdana"/>
              </a:rPr>
              <a:t>toàn</a:t>
            </a:r>
            <a:r>
              <a:rPr lang="en-US" sz="1020" b="1" dirty="0">
                <a:solidFill>
                  <a:srgbClr val="5F6872"/>
                </a:solidFill>
                <a:latin typeface="Verdana"/>
                <a:cs typeface="Verdana"/>
              </a:rPr>
              <a:t> </a:t>
            </a:r>
            <a:r>
              <a:rPr lang="en-US" sz="1020" b="1" dirty="0" err="1">
                <a:solidFill>
                  <a:srgbClr val="5F6872"/>
                </a:solidFill>
                <a:latin typeface="Verdana"/>
                <a:cs typeface="Verdana"/>
              </a:rPr>
              <a:t>bộ</a:t>
            </a:r>
            <a:r>
              <a:rPr lang="en-US" sz="1020" b="1" dirty="0">
                <a:solidFill>
                  <a:srgbClr val="5F6872"/>
                </a:solidFill>
                <a:latin typeface="Verdana"/>
                <a:cs typeface="Verdana"/>
              </a:rPr>
              <a:t> </a:t>
            </a:r>
            <a:r>
              <a:rPr lang="en-US" sz="1020" b="1" dirty="0" err="1">
                <a:solidFill>
                  <a:srgbClr val="5F6872"/>
                </a:solidFill>
                <a:latin typeface="Verdana"/>
                <a:cs typeface="Verdana"/>
              </a:rPr>
              <a:t>chức</a:t>
            </a:r>
            <a:r>
              <a:rPr lang="en-US" sz="1020" b="1" dirty="0">
                <a:solidFill>
                  <a:srgbClr val="5F6872"/>
                </a:solidFill>
                <a:latin typeface="Verdana"/>
                <a:cs typeface="Verdana"/>
              </a:rPr>
              <a:t> </a:t>
            </a:r>
            <a:r>
              <a:rPr lang="en-US" sz="1020" b="1" dirty="0" err="1">
                <a:solidFill>
                  <a:srgbClr val="5F6872"/>
                </a:solidFill>
                <a:latin typeface="Verdana"/>
                <a:cs typeface="Verdana"/>
              </a:rPr>
              <a:t>năng</a:t>
            </a:r>
            <a:r>
              <a:rPr lang="en-US" sz="1020" b="1" dirty="0">
                <a:solidFill>
                  <a:srgbClr val="5F6872"/>
                </a:solidFill>
                <a:latin typeface="Verdana"/>
                <a:cs typeface="Verdana"/>
              </a:rPr>
              <a:t> </a:t>
            </a:r>
            <a:r>
              <a:rPr lang="en-US" sz="1020" b="1" dirty="0" err="1">
                <a:solidFill>
                  <a:srgbClr val="5F6872"/>
                </a:solidFill>
                <a:latin typeface="Verdana"/>
                <a:cs typeface="Verdana"/>
              </a:rPr>
              <a:t>bình</a:t>
            </a:r>
            <a:r>
              <a:rPr lang="en-US" sz="1020" b="1" dirty="0">
                <a:solidFill>
                  <a:srgbClr val="5F6872"/>
                </a:solidFill>
                <a:latin typeface="Verdana"/>
                <a:cs typeface="Verdana"/>
              </a:rPr>
              <a:t> </a:t>
            </a:r>
            <a:r>
              <a:rPr lang="en-US" sz="1020" b="1" dirty="0" err="1">
                <a:solidFill>
                  <a:srgbClr val="5F6872"/>
                </a:solidFill>
                <a:latin typeface="Verdana"/>
                <a:cs typeface="Verdana"/>
              </a:rPr>
              <a:t>thường</a:t>
            </a:r>
            <a:endParaRPr sz="1020" dirty="0">
              <a:latin typeface="Verdana"/>
              <a:cs typeface="Verdana"/>
            </a:endParaRPr>
          </a:p>
          <a:p>
            <a:pPr marL="138197" indent="-129559">
              <a:spcBef>
                <a:spcPts val="68"/>
              </a:spcBef>
              <a:buClr>
                <a:srgbClr val="80BA27"/>
              </a:buClr>
              <a:buAutoNum type="arabicPeriod"/>
              <a:tabLst>
                <a:tab pos="138197" algn="l"/>
              </a:tabLst>
            </a:pPr>
            <a:r>
              <a:rPr lang="en-US" sz="1020" b="1" dirty="0">
                <a:solidFill>
                  <a:srgbClr val="5F6872"/>
                </a:solidFill>
                <a:latin typeface="Verdana"/>
                <a:cs typeface="Verdana"/>
              </a:rPr>
              <a:t>Quay </a:t>
            </a:r>
            <a:r>
              <a:rPr lang="en-US" sz="1020" b="1" dirty="0" err="1">
                <a:solidFill>
                  <a:srgbClr val="5F6872"/>
                </a:solidFill>
                <a:latin typeface="Verdana"/>
                <a:cs typeface="Verdana"/>
              </a:rPr>
              <a:t>lại</a:t>
            </a:r>
            <a:r>
              <a:rPr lang="en-US" sz="1020" b="1" dirty="0">
                <a:solidFill>
                  <a:srgbClr val="5F6872"/>
                </a:solidFill>
                <a:latin typeface="Verdana"/>
                <a:cs typeface="Verdana"/>
              </a:rPr>
              <a:t> </a:t>
            </a:r>
            <a:r>
              <a:rPr lang="en-US" sz="1020" b="1" dirty="0" err="1">
                <a:solidFill>
                  <a:srgbClr val="5F6872"/>
                </a:solidFill>
                <a:latin typeface="Verdana"/>
                <a:cs typeface="Verdana"/>
              </a:rPr>
              <a:t>các</a:t>
            </a:r>
            <a:r>
              <a:rPr lang="en-US" sz="1020" b="1" dirty="0">
                <a:solidFill>
                  <a:srgbClr val="5F6872"/>
                </a:solidFill>
                <a:latin typeface="Verdana"/>
                <a:cs typeface="Verdana"/>
              </a:rPr>
              <a:t> </a:t>
            </a:r>
            <a:r>
              <a:rPr lang="en-US" sz="1020" b="1" dirty="0" err="1">
                <a:solidFill>
                  <a:srgbClr val="5F6872"/>
                </a:solidFill>
                <a:latin typeface="Verdana"/>
                <a:cs typeface="Verdana"/>
              </a:rPr>
              <a:t>hoạt</a:t>
            </a:r>
            <a:r>
              <a:rPr lang="en-US" sz="1020" b="1" dirty="0">
                <a:solidFill>
                  <a:srgbClr val="5F6872"/>
                </a:solidFill>
                <a:latin typeface="Verdana"/>
                <a:cs typeface="Verdana"/>
              </a:rPr>
              <a:t> </a:t>
            </a:r>
            <a:r>
              <a:rPr lang="en-US" sz="1020" b="1" dirty="0" err="1">
                <a:solidFill>
                  <a:srgbClr val="5F6872"/>
                </a:solidFill>
                <a:latin typeface="Verdana"/>
                <a:cs typeface="Verdana"/>
              </a:rPr>
              <a:t>động</a:t>
            </a:r>
            <a:r>
              <a:rPr lang="en-US" sz="1020" b="1" dirty="0">
                <a:solidFill>
                  <a:srgbClr val="5F6872"/>
                </a:solidFill>
                <a:latin typeface="Verdana"/>
                <a:cs typeface="Verdana"/>
              </a:rPr>
              <a:t> </a:t>
            </a:r>
            <a:r>
              <a:rPr lang="en-US" sz="1020" b="1" dirty="0" err="1">
                <a:solidFill>
                  <a:srgbClr val="5F6872"/>
                </a:solidFill>
                <a:latin typeface="Verdana"/>
                <a:cs typeface="Verdana"/>
              </a:rPr>
              <a:t>cường</a:t>
            </a:r>
            <a:r>
              <a:rPr lang="en-US" sz="1020" b="1" dirty="0">
                <a:solidFill>
                  <a:srgbClr val="5F6872"/>
                </a:solidFill>
                <a:latin typeface="Verdana"/>
                <a:cs typeface="Verdana"/>
              </a:rPr>
              <a:t> </a:t>
            </a:r>
            <a:r>
              <a:rPr lang="en-US" sz="1020" b="1" dirty="0" err="1">
                <a:solidFill>
                  <a:srgbClr val="5F6872"/>
                </a:solidFill>
                <a:latin typeface="Verdana"/>
                <a:cs typeface="Verdana"/>
              </a:rPr>
              <a:t>độ</a:t>
            </a:r>
            <a:r>
              <a:rPr lang="en-US" sz="1020" b="1" dirty="0">
                <a:solidFill>
                  <a:srgbClr val="5F6872"/>
                </a:solidFill>
                <a:latin typeface="Verdana"/>
                <a:cs typeface="Verdana"/>
              </a:rPr>
              <a:t> </a:t>
            </a:r>
            <a:r>
              <a:rPr lang="en-US" sz="1020" b="1" dirty="0" err="1">
                <a:solidFill>
                  <a:srgbClr val="5F6872"/>
                </a:solidFill>
                <a:latin typeface="Verdana"/>
                <a:cs typeface="Verdana"/>
              </a:rPr>
              <a:t>thấp</a:t>
            </a:r>
            <a:r>
              <a:rPr sz="1020" b="1" dirty="0">
                <a:solidFill>
                  <a:srgbClr val="5F6872"/>
                </a:solidFill>
                <a:latin typeface="Verdana"/>
                <a:cs typeface="Verdana"/>
              </a:rPr>
              <a:t> (</a:t>
            </a:r>
            <a:r>
              <a:rPr lang="en-US" sz="1020" b="1" dirty="0" err="1">
                <a:solidFill>
                  <a:srgbClr val="5F6872"/>
                </a:solidFill>
                <a:latin typeface="Verdana"/>
                <a:cs typeface="Verdana"/>
              </a:rPr>
              <a:t>sau</a:t>
            </a:r>
            <a:r>
              <a:rPr lang="en-US" sz="1020" b="1" dirty="0">
                <a:solidFill>
                  <a:srgbClr val="5F6872"/>
                </a:solidFill>
                <a:latin typeface="Verdana"/>
                <a:cs typeface="Verdana"/>
              </a:rPr>
              <a:t> </a:t>
            </a:r>
            <a:r>
              <a:rPr sz="1020" b="1" dirty="0">
                <a:solidFill>
                  <a:srgbClr val="5F6872"/>
                </a:solidFill>
                <a:latin typeface="Verdana"/>
                <a:cs typeface="Verdana"/>
              </a:rPr>
              <a:t>12 </a:t>
            </a:r>
            <a:r>
              <a:rPr lang="en-US" sz="1020" b="1" dirty="0" err="1">
                <a:solidFill>
                  <a:srgbClr val="5F6872"/>
                </a:solidFill>
                <a:latin typeface="Verdana"/>
                <a:cs typeface="Verdana"/>
              </a:rPr>
              <a:t>tuần</a:t>
            </a:r>
            <a:r>
              <a:rPr sz="1020" b="1" dirty="0">
                <a:solidFill>
                  <a:srgbClr val="5F6872"/>
                </a:solidFill>
                <a:latin typeface="Verdana"/>
                <a:cs typeface="Verdana"/>
              </a:rPr>
              <a:t>)</a:t>
            </a:r>
            <a:endParaRPr sz="1020" dirty="0">
              <a:latin typeface="Verdana"/>
              <a:cs typeface="Verdana"/>
            </a:endParaRPr>
          </a:p>
          <a:p>
            <a:pPr marL="139060" indent="-130855">
              <a:spcBef>
                <a:spcPts val="68"/>
              </a:spcBef>
              <a:buClr>
                <a:srgbClr val="80BA27"/>
              </a:buClr>
              <a:buAutoNum type="arabicPeriod"/>
              <a:tabLst>
                <a:tab pos="139491" algn="l"/>
              </a:tabLst>
            </a:pPr>
            <a:r>
              <a:rPr lang="en-US" sz="1020" b="1" dirty="0">
                <a:solidFill>
                  <a:srgbClr val="5F6872"/>
                </a:solidFill>
                <a:latin typeface="Verdana"/>
                <a:cs typeface="Verdana"/>
              </a:rPr>
              <a:t>Quay </a:t>
            </a:r>
            <a:r>
              <a:rPr lang="en-US" sz="1020" b="1" dirty="0" err="1">
                <a:solidFill>
                  <a:srgbClr val="5F6872"/>
                </a:solidFill>
                <a:latin typeface="Verdana"/>
                <a:cs typeface="Verdana"/>
              </a:rPr>
              <a:t>lại</a:t>
            </a:r>
            <a:r>
              <a:rPr lang="en-US" sz="1020" b="1" dirty="0">
                <a:solidFill>
                  <a:srgbClr val="5F6872"/>
                </a:solidFill>
                <a:latin typeface="Verdana"/>
                <a:cs typeface="Verdana"/>
              </a:rPr>
              <a:t> </a:t>
            </a:r>
            <a:r>
              <a:rPr lang="en-US" sz="1020" b="1" dirty="0" err="1">
                <a:solidFill>
                  <a:srgbClr val="5F6872"/>
                </a:solidFill>
                <a:latin typeface="Verdana"/>
                <a:cs typeface="Verdana"/>
              </a:rPr>
              <a:t>các</a:t>
            </a:r>
            <a:r>
              <a:rPr lang="en-US" sz="1020" b="1" dirty="0">
                <a:solidFill>
                  <a:srgbClr val="5F6872"/>
                </a:solidFill>
                <a:latin typeface="Verdana"/>
                <a:cs typeface="Verdana"/>
              </a:rPr>
              <a:t> </a:t>
            </a:r>
            <a:r>
              <a:rPr lang="en-US" sz="1020" b="1" dirty="0" err="1">
                <a:solidFill>
                  <a:srgbClr val="5F6872"/>
                </a:solidFill>
                <a:latin typeface="Verdana"/>
                <a:cs typeface="Verdana"/>
              </a:rPr>
              <a:t>hoạt</a:t>
            </a:r>
            <a:r>
              <a:rPr lang="en-US" sz="1020" b="1" dirty="0">
                <a:solidFill>
                  <a:srgbClr val="5F6872"/>
                </a:solidFill>
                <a:latin typeface="Verdana"/>
                <a:cs typeface="Verdana"/>
              </a:rPr>
              <a:t> </a:t>
            </a:r>
            <a:r>
              <a:rPr lang="en-US" sz="1020" b="1" dirty="0" err="1">
                <a:solidFill>
                  <a:srgbClr val="5F6872"/>
                </a:solidFill>
                <a:latin typeface="Verdana"/>
                <a:cs typeface="Verdana"/>
              </a:rPr>
              <a:t>động</a:t>
            </a:r>
            <a:r>
              <a:rPr lang="en-US" sz="1020" b="1" dirty="0">
                <a:solidFill>
                  <a:srgbClr val="5F6872"/>
                </a:solidFill>
                <a:latin typeface="Verdana"/>
                <a:cs typeface="Verdana"/>
              </a:rPr>
              <a:t> </a:t>
            </a:r>
            <a:r>
              <a:rPr lang="en-US" sz="1020" b="1" dirty="0" err="1">
                <a:solidFill>
                  <a:srgbClr val="5F6872"/>
                </a:solidFill>
                <a:latin typeface="Verdana"/>
                <a:cs typeface="Verdana"/>
              </a:rPr>
              <a:t>cường</a:t>
            </a:r>
            <a:r>
              <a:rPr lang="en-US" sz="1020" b="1" dirty="0">
                <a:solidFill>
                  <a:srgbClr val="5F6872"/>
                </a:solidFill>
                <a:latin typeface="Verdana"/>
                <a:cs typeface="Verdana"/>
              </a:rPr>
              <a:t> </a:t>
            </a:r>
            <a:r>
              <a:rPr lang="en-US" sz="1020" b="1" dirty="0" err="1">
                <a:solidFill>
                  <a:srgbClr val="5F6872"/>
                </a:solidFill>
                <a:latin typeface="Verdana"/>
                <a:cs typeface="Verdana"/>
              </a:rPr>
              <a:t>độ</a:t>
            </a:r>
            <a:r>
              <a:rPr lang="en-US" sz="1020" b="1" dirty="0">
                <a:solidFill>
                  <a:srgbClr val="5F6872"/>
                </a:solidFill>
                <a:latin typeface="Verdana"/>
                <a:cs typeface="Verdana"/>
              </a:rPr>
              <a:t> </a:t>
            </a:r>
            <a:r>
              <a:rPr lang="en-US" sz="1020" b="1" dirty="0" err="1">
                <a:solidFill>
                  <a:srgbClr val="5F6872"/>
                </a:solidFill>
                <a:latin typeface="Verdana"/>
                <a:cs typeface="Verdana"/>
              </a:rPr>
              <a:t>cao</a:t>
            </a:r>
            <a:r>
              <a:rPr sz="1020" b="1" dirty="0">
                <a:solidFill>
                  <a:srgbClr val="5F6872"/>
                </a:solidFill>
                <a:latin typeface="Verdana"/>
                <a:cs typeface="Verdana"/>
              </a:rPr>
              <a:t> (</a:t>
            </a:r>
            <a:r>
              <a:rPr lang="en-US" sz="1020" b="1" dirty="0" err="1">
                <a:solidFill>
                  <a:srgbClr val="5F6872"/>
                </a:solidFill>
                <a:latin typeface="Verdana"/>
                <a:cs typeface="Verdana"/>
              </a:rPr>
              <a:t>sau</a:t>
            </a:r>
            <a:r>
              <a:rPr lang="en-US" sz="1020" b="1" dirty="0">
                <a:solidFill>
                  <a:srgbClr val="5F6872"/>
                </a:solidFill>
                <a:latin typeface="Verdana"/>
                <a:cs typeface="Verdana"/>
              </a:rPr>
              <a:t> </a:t>
            </a:r>
            <a:r>
              <a:rPr sz="1020" b="1" dirty="0">
                <a:solidFill>
                  <a:srgbClr val="5F6872"/>
                </a:solidFill>
                <a:latin typeface="Verdana"/>
                <a:cs typeface="Verdana"/>
              </a:rPr>
              <a:t>24 </a:t>
            </a:r>
            <a:r>
              <a:rPr lang="en-US" sz="1020" b="1" dirty="0" err="1">
                <a:solidFill>
                  <a:srgbClr val="5F6872"/>
                </a:solidFill>
                <a:latin typeface="Verdana"/>
                <a:cs typeface="Verdana"/>
              </a:rPr>
              <a:t>tuần</a:t>
            </a:r>
            <a:r>
              <a:rPr sz="1020" b="1" dirty="0">
                <a:solidFill>
                  <a:srgbClr val="5F6872"/>
                </a:solidFill>
                <a:latin typeface="Verdana"/>
                <a:cs typeface="Verdana"/>
              </a:rPr>
              <a:t>)</a:t>
            </a:r>
            <a:endParaRPr sz="1020" dirty="0">
              <a:latin typeface="Verdana"/>
              <a:cs typeface="Verdana"/>
            </a:endParaRPr>
          </a:p>
        </p:txBody>
      </p:sp>
      <p:graphicFrame>
        <p:nvGraphicFramePr>
          <p:cNvPr id="15" name="object 15"/>
          <p:cNvGraphicFramePr>
            <a:graphicFrameLocks noGrp="1"/>
          </p:cNvGraphicFramePr>
          <p:nvPr>
            <p:extLst>
              <p:ext uri="{D42A27DB-BD31-4B8C-83A1-F6EECF244321}">
                <p14:modId xmlns:p14="http://schemas.microsoft.com/office/powerpoint/2010/main" val="524981855"/>
              </p:ext>
            </p:extLst>
          </p:nvPr>
        </p:nvGraphicFramePr>
        <p:xfrm>
          <a:off x="609600" y="2209800"/>
          <a:ext cx="3747751" cy="3152539"/>
        </p:xfrm>
        <a:graphic>
          <a:graphicData uri="http://schemas.openxmlformats.org/drawingml/2006/table">
            <a:tbl>
              <a:tblPr firstRow="1" bandRow="1">
                <a:tableStyleId>{2D5ABB26-0587-4C30-8999-92F81FD0307C}</a:tableStyleId>
              </a:tblPr>
              <a:tblGrid>
                <a:gridCol w="951893">
                  <a:extLst>
                    <a:ext uri="{9D8B030D-6E8A-4147-A177-3AD203B41FA5}">
                      <a16:colId xmlns:a16="http://schemas.microsoft.com/office/drawing/2014/main" val="20000"/>
                    </a:ext>
                  </a:extLst>
                </a:gridCol>
                <a:gridCol w="1397929">
                  <a:extLst>
                    <a:ext uri="{9D8B030D-6E8A-4147-A177-3AD203B41FA5}">
                      <a16:colId xmlns:a16="http://schemas.microsoft.com/office/drawing/2014/main" val="20001"/>
                    </a:ext>
                  </a:extLst>
                </a:gridCol>
                <a:gridCol w="1397929">
                  <a:extLst>
                    <a:ext uri="{9D8B030D-6E8A-4147-A177-3AD203B41FA5}">
                      <a16:colId xmlns:a16="http://schemas.microsoft.com/office/drawing/2014/main" val="20002"/>
                    </a:ext>
                  </a:extLst>
                </a:gridCol>
              </a:tblGrid>
              <a:tr h="379561">
                <a:tc>
                  <a:txBody>
                    <a:bodyPr/>
                    <a:lstStyle/>
                    <a:p>
                      <a:pPr>
                        <a:lnSpc>
                          <a:spcPct val="100000"/>
                        </a:lnSpc>
                      </a:pPr>
                      <a:endParaRPr sz="1000" spc="0" dirty="0">
                        <a:latin typeface="Times New Roman"/>
                        <a:cs typeface="Times New Roman"/>
                      </a:endParaRPr>
                    </a:p>
                  </a:txBody>
                  <a:tcPr marL="0" marR="0" marT="0" marB="0">
                    <a:lnR w="12700">
                      <a:solidFill>
                        <a:srgbClr val="FFFFFF"/>
                      </a:solidFill>
                      <a:prstDash val="solid"/>
                    </a:lnR>
                    <a:lnB w="12700">
                      <a:solidFill>
                        <a:srgbClr val="FFFFFF"/>
                      </a:solidFill>
                      <a:prstDash val="solid"/>
                    </a:lnB>
                    <a:solidFill>
                      <a:srgbClr val="214C94"/>
                    </a:solidFill>
                  </a:tcPr>
                </a:tc>
                <a:tc>
                  <a:txBody>
                    <a:bodyPr/>
                    <a:lstStyle/>
                    <a:p>
                      <a:pPr marL="229870" algn="ctr">
                        <a:lnSpc>
                          <a:spcPct val="100000"/>
                        </a:lnSpc>
                        <a:spcBef>
                          <a:spcPts val="1135"/>
                        </a:spcBef>
                      </a:pPr>
                      <a:r>
                        <a:rPr lang="vi-VN" sz="800" b="1" spc="0" dirty="0">
                          <a:solidFill>
                            <a:srgbClr val="FFFFFF"/>
                          </a:solidFill>
                          <a:latin typeface="Verdana"/>
                          <a:cs typeface="Verdana"/>
                        </a:rPr>
                        <a:t>Khớp</a:t>
                      </a:r>
                      <a:r>
                        <a:rPr lang="vi-VN" sz="800" b="1" spc="0" baseline="0" dirty="0">
                          <a:solidFill>
                            <a:srgbClr val="FFFFFF"/>
                          </a:solidFill>
                          <a:latin typeface="Verdana"/>
                          <a:cs typeface="Verdana"/>
                        </a:rPr>
                        <a:t> </a:t>
                      </a:r>
                    </a:p>
                    <a:p>
                      <a:pPr marL="229870" algn="ctr">
                        <a:lnSpc>
                          <a:spcPct val="100000"/>
                        </a:lnSpc>
                        <a:spcBef>
                          <a:spcPts val="1135"/>
                        </a:spcBef>
                      </a:pPr>
                      <a:r>
                        <a:rPr lang="vi-VN" sz="800" b="1" spc="0" dirty="0">
                          <a:solidFill>
                            <a:srgbClr val="FFFFFF"/>
                          </a:solidFill>
                          <a:latin typeface="Verdana"/>
                          <a:cs typeface="Verdana"/>
                        </a:rPr>
                        <a:t>Xương</a:t>
                      </a:r>
                      <a:r>
                        <a:rPr lang="vi-VN" sz="800" b="1" spc="0" baseline="0" dirty="0">
                          <a:solidFill>
                            <a:srgbClr val="FFFFFF"/>
                          </a:solidFill>
                          <a:latin typeface="Verdana"/>
                          <a:cs typeface="Verdana"/>
                        </a:rPr>
                        <a:t> chày-đùi</a:t>
                      </a:r>
                      <a:endParaRPr lang="vi-VN" sz="800" spc="0" dirty="0">
                        <a:latin typeface="Verdana"/>
                        <a:cs typeface="Verdana"/>
                      </a:endParaRPr>
                    </a:p>
                  </a:txBody>
                  <a:tcPr marL="0" marR="0" marT="98033" marB="0">
                    <a:lnL w="12700">
                      <a:solidFill>
                        <a:srgbClr val="FFFFFF"/>
                      </a:solidFill>
                      <a:prstDash val="solid"/>
                    </a:lnL>
                    <a:lnR w="12700">
                      <a:solidFill>
                        <a:srgbClr val="FFFFFF"/>
                      </a:solidFill>
                      <a:prstDash val="solid"/>
                    </a:lnR>
                    <a:lnB w="12700">
                      <a:solidFill>
                        <a:srgbClr val="FFFFFF"/>
                      </a:solidFill>
                      <a:prstDash val="solid"/>
                    </a:lnB>
                    <a:solidFill>
                      <a:srgbClr val="214C94"/>
                    </a:solidFill>
                  </a:tcPr>
                </a:tc>
                <a:tc>
                  <a:txBody>
                    <a:bodyPr/>
                    <a:lstStyle/>
                    <a:p>
                      <a:pPr marL="150495" algn="ctr">
                        <a:lnSpc>
                          <a:spcPct val="100000"/>
                        </a:lnSpc>
                        <a:spcBef>
                          <a:spcPts val="1135"/>
                        </a:spcBef>
                      </a:pPr>
                      <a:r>
                        <a:rPr lang="vi-VN" sz="800" b="1" spc="0" dirty="0">
                          <a:solidFill>
                            <a:srgbClr val="FFFFFF"/>
                          </a:solidFill>
                          <a:latin typeface="Verdana"/>
                          <a:cs typeface="Verdana"/>
                        </a:rPr>
                        <a:t>Khớp</a:t>
                      </a:r>
                      <a:r>
                        <a:rPr lang="vi-VN" sz="800" b="1" spc="0" baseline="0" dirty="0">
                          <a:solidFill>
                            <a:srgbClr val="FFFFFF"/>
                          </a:solidFill>
                          <a:latin typeface="Verdana"/>
                          <a:cs typeface="Verdana"/>
                        </a:rPr>
                        <a:t> </a:t>
                      </a:r>
                    </a:p>
                    <a:p>
                      <a:pPr marL="150495" algn="ctr">
                        <a:lnSpc>
                          <a:spcPct val="100000"/>
                        </a:lnSpc>
                        <a:spcBef>
                          <a:spcPts val="1135"/>
                        </a:spcBef>
                      </a:pPr>
                      <a:r>
                        <a:rPr lang="vi-VN" sz="800" b="1" spc="0" dirty="0">
                          <a:solidFill>
                            <a:srgbClr val="FFFFFF"/>
                          </a:solidFill>
                          <a:latin typeface="Verdana"/>
                          <a:cs typeface="Verdana"/>
                        </a:rPr>
                        <a:t>Bánh</a:t>
                      </a:r>
                      <a:r>
                        <a:rPr lang="vi-VN" sz="800" b="1" spc="0" baseline="0" dirty="0">
                          <a:solidFill>
                            <a:srgbClr val="FFFFFF"/>
                          </a:solidFill>
                          <a:latin typeface="Verdana"/>
                          <a:cs typeface="Verdana"/>
                        </a:rPr>
                        <a:t> chè</a:t>
                      </a:r>
                      <a:r>
                        <a:rPr lang="en-US" sz="800" b="1" spc="0" baseline="0" dirty="0">
                          <a:solidFill>
                            <a:srgbClr val="FFFFFF"/>
                          </a:solidFill>
                          <a:latin typeface="Verdana"/>
                          <a:cs typeface="Verdana"/>
                        </a:rPr>
                        <a:t> </a:t>
                      </a:r>
                      <a:r>
                        <a:rPr lang="vi-VN" sz="800" b="1" spc="0" baseline="0" dirty="0">
                          <a:solidFill>
                            <a:srgbClr val="FFFFFF"/>
                          </a:solidFill>
                          <a:latin typeface="Verdana"/>
                          <a:cs typeface="Verdana"/>
                        </a:rPr>
                        <a:t>-</a:t>
                      </a:r>
                      <a:r>
                        <a:rPr lang="en-US" sz="800" b="1" spc="0" baseline="0" dirty="0">
                          <a:solidFill>
                            <a:srgbClr val="FFFFFF"/>
                          </a:solidFill>
                          <a:latin typeface="Verdana"/>
                          <a:cs typeface="Verdana"/>
                        </a:rPr>
                        <a:t> </a:t>
                      </a:r>
                      <a:r>
                        <a:rPr lang="vi-VN" sz="800" b="1" spc="0" baseline="0" dirty="0">
                          <a:solidFill>
                            <a:srgbClr val="FFFFFF"/>
                          </a:solidFill>
                          <a:latin typeface="Verdana"/>
                          <a:cs typeface="Verdana"/>
                        </a:rPr>
                        <a:t>Xương đùi</a:t>
                      </a:r>
                      <a:endParaRPr lang="vi-VN" sz="800" spc="0" dirty="0">
                        <a:latin typeface="Verdana"/>
                        <a:cs typeface="Verdana"/>
                      </a:endParaRPr>
                    </a:p>
                  </a:txBody>
                  <a:tcPr marL="0" marR="0" marT="98033" marB="0">
                    <a:lnL w="12700">
                      <a:solidFill>
                        <a:srgbClr val="FFFFFF"/>
                      </a:solidFill>
                      <a:prstDash val="solid"/>
                    </a:lnL>
                    <a:lnB w="12700">
                      <a:solidFill>
                        <a:srgbClr val="FFFFFF"/>
                      </a:solidFill>
                      <a:prstDash val="solid"/>
                    </a:lnB>
                    <a:solidFill>
                      <a:srgbClr val="214C94"/>
                    </a:solidFill>
                  </a:tcPr>
                </a:tc>
                <a:extLst>
                  <a:ext uri="{0D108BD9-81ED-4DB2-BD59-A6C34878D82A}">
                    <a16:rowId xmlns:a16="http://schemas.microsoft.com/office/drawing/2014/main" val="10000"/>
                  </a:ext>
                </a:extLst>
              </a:tr>
              <a:tr h="1602581">
                <a:tc>
                  <a:txBody>
                    <a:bodyPr/>
                    <a:lstStyle/>
                    <a:p>
                      <a:pPr>
                        <a:lnSpc>
                          <a:spcPct val="100000"/>
                        </a:lnSpc>
                      </a:pPr>
                      <a:endParaRPr sz="1200" spc="0" dirty="0">
                        <a:latin typeface="Times New Roman"/>
                        <a:cs typeface="Times New Roman"/>
                      </a:endParaRPr>
                    </a:p>
                    <a:p>
                      <a:pPr>
                        <a:lnSpc>
                          <a:spcPct val="100000"/>
                        </a:lnSpc>
                        <a:spcBef>
                          <a:spcPts val="50"/>
                        </a:spcBef>
                      </a:pPr>
                      <a:endParaRPr sz="1200" spc="0" dirty="0">
                        <a:latin typeface="Times New Roman"/>
                        <a:cs typeface="Times New Roman"/>
                      </a:endParaRPr>
                    </a:p>
                    <a:p>
                      <a:pPr marL="243840" marR="236220" indent="33655">
                        <a:lnSpc>
                          <a:spcPct val="113300"/>
                        </a:lnSpc>
                      </a:pPr>
                      <a:r>
                        <a:rPr lang="en-US" sz="900" b="1" spc="0" dirty="0">
                          <a:solidFill>
                            <a:srgbClr val="5F6872"/>
                          </a:solidFill>
                          <a:latin typeface="Verdana"/>
                          <a:cs typeface="Verdana"/>
                        </a:rPr>
                        <a:t>KHẢ</a:t>
                      </a:r>
                      <a:r>
                        <a:rPr lang="en-US" sz="900" b="1" spc="0" baseline="0" dirty="0">
                          <a:solidFill>
                            <a:srgbClr val="5F6872"/>
                          </a:solidFill>
                          <a:latin typeface="Verdana"/>
                          <a:cs typeface="Verdana"/>
                        </a:rPr>
                        <a:t> NĂNG CHỊU TẢI</a:t>
                      </a:r>
                      <a:endParaRPr sz="900" spc="0" dirty="0">
                        <a:latin typeface="Verdana"/>
                        <a:cs typeface="Verdana"/>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F4F8ED"/>
                    </a:solidFill>
                  </a:tcPr>
                </a:tc>
                <a:tc>
                  <a:txBody>
                    <a:bodyPr/>
                    <a:lstStyle/>
                    <a:p>
                      <a:pPr marL="96520" marR="117475">
                        <a:lnSpc>
                          <a:spcPct val="102000"/>
                        </a:lnSpc>
                        <a:spcBef>
                          <a:spcPts val="1320"/>
                        </a:spcBef>
                      </a:pPr>
                      <a:r>
                        <a:rPr lang="en-US" sz="900" spc="0" dirty="0" err="1">
                          <a:solidFill>
                            <a:srgbClr val="5F6872"/>
                          </a:solidFill>
                          <a:latin typeface="Verdana"/>
                          <a:cs typeface="Verdana"/>
                        </a:rPr>
                        <a:t>Chịu</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tải</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hoàn</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toàn</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trong</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sinh</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hoạt</a:t>
                      </a:r>
                      <a:r>
                        <a:rPr lang="en-US" sz="900" spc="0" baseline="0" dirty="0">
                          <a:solidFill>
                            <a:srgbClr val="5F6872"/>
                          </a:solidFill>
                          <a:latin typeface="Verdana"/>
                          <a:cs typeface="Verdana"/>
                        </a:rPr>
                        <a:t> hàng </a:t>
                      </a:r>
                      <a:r>
                        <a:rPr lang="en-US" sz="900" spc="0" baseline="0" dirty="0" err="1">
                          <a:solidFill>
                            <a:srgbClr val="5F6872"/>
                          </a:solidFill>
                          <a:latin typeface="Verdana"/>
                          <a:cs typeface="Verdana"/>
                        </a:rPr>
                        <a:t>ngày</a:t>
                      </a:r>
                      <a:r>
                        <a:rPr lang="en-US" sz="900" spc="0" baseline="0" dirty="0">
                          <a:solidFill>
                            <a:srgbClr val="5F6872"/>
                          </a:solidFill>
                          <a:latin typeface="Verdana"/>
                          <a:cs typeface="Verdana"/>
                        </a:rPr>
                        <a:t>.</a:t>
                      </a:r>
                      <a:r>
                        <a:rPr lang="en-US" sz="900" spc="0" dirty="0">
                          <a:solidFill>
                            <a:srgbClr val="5F6872"/>
                          </a:solidFill>
                          <a:latin typeface="Verdana"/>
                          <a:cs typeface="Verdana"/>
                        </a:rPr>
                        <a:t> </a:t>
                      </a:r>
                      <a:r>
                        <a:rPr lang="en-US" sz="900" spc="0" dirty="0" err="1">
                          <a:solidFill>
                            <a:srgbClr val="5F6872"/>
                          </a:solidFill>
                          <a:latin typeface="Verdana"/>
                          <a:cs typeface="Verdana"/>
                        </a:rPr>
                        <a:t>Không</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đau</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và</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không</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tràn</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dịch</a:t>
                      </a:r>
                      <a:endParaRPr lang="en-US" sz="900" spc="0" dirty="0">
                        <a:latin typeface="Verdana"/>
                        <a:cs typeface="Verdana"/>
                      </a:endParaRPr>
                    </a:p>
                  </a:txBody>
                  <a:tcPr marL="0" marR="0" marT="868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F8ED"/>
                    </a:solidFill>
                  </a:tcPr>
                </a:tc>
                <a:tc>
                  <a:txBody>
                    <a:bodyPr/>
                    <a:lstStyle/>
                    <a:p>
                      <a:pPr marL="96520" marR="117475">
                        <a:lnSpc>
                          <a:spcPct val="102000"/>
                        </a:lnSpc>
                        <a:spcBef>
                          <a:spcPts val="1320"/>
                        </a:spcBef>
                      </a:pPr>
                      <a:r>
                        <a:rPr lang="en-US" sz="900" spc="0" dirty="0" err="1">
                          <a:solidFill>
                            <a:srgbClr val="5F6872"/>
                          </a:solidFill>
                          <a:latin typeface="Verdana"/>
                          <a:cs typeface="Verdana"/>
                        </a:rPr>
                        <a:t>Chịu</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tải</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hoàn</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toàn</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trong</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sinh</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hoạt</a:t>
                      </a:r>
                      <a:r>
                        <a:rPr lang="en-US" sz="900" spc="0" baseline="0" dirty="0">
                          <a:solidFill>
                            <a:srgbClr val="5F6872"/>
                          </a:solidFill>
                          <a:latin typeface="Verdana"/>
                          <a:cs typeface="Verdana"/>
                        </a:rPr>
                        <a:t> hàng </a:t>
                      </a:r>
                      <a:r>
                        <a:rPr lang="en-US" sz="900" spc="0" baseline="0" dirty="0" err="1">
                          <a:solidFill>
                            <a:srgbClr val="5F6872"/>
                          </a:solidFill>
                          <a:latin typeface="Verdana"/>
                          <a:cs typeface="Verdana"/>
                        </a:rPr>
                        <a:t>ngày</a:t>
                      </a:r>
                      <a:r>
                        <a:rPr lang="en-US" sz="900" spc="0" baseline="0" dirty="0">
                          <a:solidFill>
                            <a:srgbClr val="5F6872"/>
                          </a:solidFill>
                          <a:latin typeface="Verdana"/>
                          <a:cs typeface="Verdana"/>
                        </a:rPr>
                        <a:t>.</a:t>
                      </a:r>
                      <a:r>
                        <a:rPr lang="en-US" sz="900" spc="0" dirty="0">
                          <a:solidFill>
                            <a:srgbClr val="5F6872"/>
                          </a:solidFill>
                          <a:latin typeface="Verdana"/>
                          <a:cs typeface="Verdana"/>
                        </a:rPr>
                        <a:t> </a:t>
                      </a:r>
                      <a:r>
                        <a:rPr lang="en-US" sz="900" spc="0" dirty="0" err="1">
                          <a:solidFill>
                            <a:srgbClr val="5F6872"/>
                          </a:solidFill>
                          <a:latin typeface="Verdana"/>
                          <a:cs typeface="Verdana"/>
                        </a:rPr>
                        <a:t>Không</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đau</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và</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không</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tràn</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dịch</a:t>
                      </a:r>
                      <a:endParaRPr lang="en-US" sz="900" spc="0" dirty="0">
                        <a:latin typeface="Verdana"/>
                        <a:cs typeface="Verdana"/>
                      </a:endParaRPr>
                    </a:p>
                  </a:txBody>
                  <a:tcPr marL="0" marR="0" marT="86805" marB="0">
                    <a:lnL w="12700">
                      <a:solidFill>
                        <a:srgbClr val="FFFFFF"/>
                      </a:solidFill>
                      <a:prstDash val="solid"/>
                    </a:lnL>
                    <a:lnT w="12700">
                      <a:solidFill>
                        <a:srgbClr val="FFFFFF"/>
                      </a:solidFill>
                      <a:prstDash val="solid"/>
                    </a:lnT>
                    <a:lnB w="12700">
                      <a:solidFill>
                        <a:srgbClr val="FFFFFF"/>
                      </a:solidFill>
                      <a:prstDash val="solid"/>
                    </a:lnB>
                    <a:solidFill>
                      <a:srgbClr val="F4F8ED"/>
                    </a:solidFill>
                  </a:tcPr>
                </a:tc>
                <a:extLst>
                  <a:ext uri="{0D108BD9-81ED-4DB2-BD59-A6C34878D82A}">
                    <a16:rowId xmlns:a16="http://schemas.microsoft.com/office/drawing/2014/main" val="10001"/>
                  </a:ext>
                </a:extLst>
              </a:tr>
              <a:tr h="1068385">
                <a:tc>
                  <a:txBody>
                    <a:bodyPr/>
                    <a:lstStyle/>
                    <a:p>
                      <a:pPr>
                        <a:lnSpc>
                          <a:spcPct val="100000"/>
                        </a:lnSpc>
                      </a:pPr>
                      <a:endParaRPr sz="1200" spc="0" dirty="0">
                        <a:latin typeface="Times New Roman"/>
                        <a:cs typeface="Times New Roman"/>
                      </a:endParaRPr>
                    </a:p>
                    <a:p>
                      <a:pPr>
                        <a:lnSpc>
                          <a:spcPct val="100000"/>
                        </a:lnSpc>
                        <a:spcBef>
                          <a:spcPts val="45"/>
                        </a:spcBef>
                      </a:pPr>
                      <a:endParaRPr sz="1200" spc="0" dirty="0">
                        <a:latin typeface="Times New Roman"/>
                        <a:cs typeface="Times New Roman"/>
                      </a:endParaRPr>
                    </a:p>
                    <a:p>
                      <a:pPr marL="288925" marR="151765" indent="26988">
                        <a:lnSpc>
                          <a:spcPct val="113300"/>
                        </a:lnSpc>
                      </a:pPr>
                      <a:r>
                        <a:rPr lang="en-US" sz="900" b="1" spc="0" dirty="0">
                          <a:solidFill>
                            <a:srgbClr val="5F6872"/>
                          </a:solidFill>
                          <a:latin typeface="Verdana"/>
                          <a:cs typeface="Verdana"/>
                        </a:rPr>
                        <a:t>TẦM</a:t>
                      </a:r>
                      <a:r>
                        <a:rPr lang="en-US" sz="900" b="1" spc="0" baseline="0" dirty="0">
                          <a:solidFill>
                            <a:srgbClr val="5F6872"/>
                          </a:solidFill>
                          <a:latin typeface="Verdana"/>
                          <a:cs typeface="Verdana"/>
                        </a:rPr>
                        <a:t> VẬN ĐỘNG</a:t>
                      </a:r>
                      <a:endParaRPr sz="900" spc="0" dirty="0">
                        <a:latin typeface="Verdana"/>
                        <a:cs typeface="Verdana"/>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E4EED0"/>
                    </a:solidFill>
                  </a:tcPr>
                </a:tc>
                <a:tc>
                  <a:txBody>
                    <a:bodyPr/>
                    <a:lstStyle/>
                    <a:p>
                      <a:pPr>
                        <a:lnSpc>
                          <a:spcPct val="100000"/>
                        </a:lnSpc>
                      </a:pPr>
                      <a:endParaRPr sz="1200" spc="0" dirty="0">
                        <a:latin typeface="Times New Roman"/>
                        <a:cs typeface="Times New Roman"/>
                      </a:endParaRPr>
                    </a:p>
                    <a:p>
                      <a:pPr marL="107950" marR="116205">
                        <a:lnSpc>
                          <a:spcPct val="113300"/>
                        </a:lnSpc>
                        <a:spcBef>
                          <a:spcPts val="980"/>
                        </a:spcBef>
                      </a:pPr>
                      <a:r>
                        <a:rPr lang="en-US" sz="900" spc="0" dirty="0" err="1">
                          <a:solidFill>
                            <a:srgbClr val="5F6872"/>
                          </a:solidFill>
                          <a:latin typeface="Verdana"/>
                          <a:cs typeface="Verdana"/>
                        </a:rPr>
                        <a:t>Thực</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hiệnvận</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động</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tự</a:t>
                      </a:r>
                      <a:r>
                        <a:rPr lang="en-US" sz="900" spc="0" baseline="0" dirty="0">
                          <a:solidFill>
                            <a:srgbClr val="5F6872"/>
                          </a:solidFill>
                          <a:latin typeface="Verdana"/>
                          <a:cs typeface="Verdana"/>
                        </a:rPr>
                        <a:t> do</a:t>
                      </a:r>
                      <a:r>
                        <a:rPr sz="900" spc="0" dirty="0">
                          <a:solidFill>
                            <a:srgbClr val="5F6872"/>
                          </a:solidFill>
                          <a:latin typeface="Verdana"/>
                          <a:cs typeface="Verdana"/>
                        </a:rPr>
                        <a:t> </a:t>
                      </a:r>
                      <a:r>
                        <a:rPr lang="en-US" sz="900" spc="0" dirty="0" err="1">
                          <a:solidFill>
                            <a:srgbClr val="5F6872"/>
                          </a:solidFill>
                          <a:latin typeface="Verdana"/>
                          <a:cs typeface="Verdana"/>
                        </a:rPr>
                        <a:t>và</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các</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hoạt</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động</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tác</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động</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thấp</a:t>
                      </a:r>
                      <a:endParaRPr sz="900" spc="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EED0"/>
                    </a:solidFill>
                  </a:tcPr>
                </a:tc>
                <a:tc>
                  <a:txBody>
                    <a:bodyPr/>
                    <a:lstStyle/>
                    <a:p>
                      <a:pPr>
                        <a:lnSpc>
                          <a:spcPct val="100000"/>
                        </a:lnSpc>
                      </a:pPr>
                      <a:endParaRPr sz="1200" spc="0" dirty="0">
                        <a:latin typeface="Times New Roman"/>
                        <a:cs typeface="Times New Roman"/>
                      </a:endParaRPr>
                    </a:p>
                    <a:p>
                      <a:pPr marL="107950" marR="116205">
                        <a:lnSpc>
                          <a:spcPct val="113300"/>
                        </a:lnSpc>
                        <a:spcBef>
                          <a:spcPts val="980"/>
                        </a:spcBef>
                      </a:pPr>
                      <a:r>
                        <a:rPr lang="en-US" sz="900" spc="0" dirty="0" err="1">
                          <a:solidFill>
                            <a:srgbClr val="5F6872"/>
                          </a:solidFill>
                          <a:latin typeface="Verdana"/>
                          <a:cs typeface="Verdana"/>
                        </a:rPr>
                        <a:t>Thực</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hiệnvận</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động</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tự</a:t>
                      </a:r>
                      <a:r>
                        <a:rPr lang="en-US" sz="900" spc="0" baseline="0" dirty="0">
                          <a:solidFill>
                            <a:srgbClr val="5F6872"/>
                          </a:solidFill>
                          <a:latin typeface="Verdana"/>
                          <a:cs typeface="Verdana"/>
                        </a:rPr>
                        <a:t> do</a:t>
                      </a:r>
                      <a:r>
                        <a:rPr lang="en-US" sz="900" spc="0" dirty="0">
                          <a:solidFill>
                            <a:srgbClr val="5F6872"/>
                          </a:solidFill>
                          <a:latin typeface="Verdana"/>
                          <a:cs typeface="Verdana"/>
                        </a:rPr>
                        <a:t> </a:t>
                      </a:r>
                      <a:r>
                        <a:rPr lang="en-US" sz="900" spc="0" dirty="0" err="1">
                          <a:solidFill>
                            <a:srgbClr val="5F6872"/>
                          </a:solidFill>
                          <a:latin typeface="Verdana"/>
                          <a:cs typeface="Verdana"/>
                        </a:rPr>
                        <a:t>và</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các</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hoạt</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động</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tác</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động</a:t>
                      </a:r>
                      <a:r>
                        <a:rPr lang="en-US" sz="900" spc="0" baseline="0" dirty="0">
                          <a:solidFill>
                            <a:srgbClr val="5F6872"/>
                          </a:solidFill>
                          <a:latin typeface="Verdana"/>
                          <a:cs typeface="Verdana"/>
                        </a:rPr>
                        <a:t> </a:t>
                      </a:r>
                      <a:r>
                        <a:rPr lang="en-US" sz="900" spc="0" baseline="0" dirty="0" err="1">
                          <a:solidFill>
                            <a:srgbClr val="5F6872"/>
                          </a:solidFill>
                          <a:latin typeface="Verdana"/>
                          <a:cs typeface="Verdana"/>
                        </a:rPr>
                        <a:t>thấp</a:t>
                      </a:r>
                      <a:endParaRPr lang="en-US" sz="900" spc="0" dirty="0">
                        <a:latin typeface="Verdana"/>
                        <a:cs typeface="Verdana"/>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E4EED0"/>
                    </a:solidFill>
                  </a:tcPr>
                </a:tc>
                <a:extLst>
                  <a:ext uri="{0D108BD9-81ED-4DB2-BD59-A6C34878D82A}">
                    <a16:rowId xmlns:a16="http://schemas.microsoft.com/office/drawing/2014/main" val="10002"/>
                  </a:ext>
                </a:extLst>
              </a:tr>
            </a:tbl>
          </a:graphicData>
        </a:graphic>
      </p:graphicFrame>
      <p:sp>
        <p:nvSpPr>
          <p:cNvPr id="16" name="object 16"/>
          <p:cNvSpPr txBox="1"/>
          <p:nvPr/>
        </p:nvSpPr>
        <p:spPr>
          <a:xfrm>
            <a:off x="1028343" y="5319022"/>
            <a:ext cx="1513835" cy="123817"/>
          </a:xfrm>
          <a:prstGeom prst="rect">
            <a:avLst/>
          </a:prstGeom>
        </p:spPr>
        <p:txBody>
          <a:bodyPr vert="horz" wrap="square" lIns="0" tIns="8637" rIns="0" bIns="0" rtlCol="0">
            <a:spAutoFit/>
          </a:bodyPr>
          <a:lstStyle/>
          <a:p>
            <a:pPr marL="8637">
              <a:spcBef>
                <a:spcPts val="68"/>
              </a:spcBef>
            </a:pPr>
            <a:r>
              <a:rPr sz="748" i="1" spc="-62" dirty="0">
                <a:solidFill>
                  <a:srgbClr val="5F6872"/>
                </a:solidFill>
                <a:latin typeface="Arial"/>
                <a:cs typeface="Arial"/>
              </a:rPr>
              <a:t>FROM: </a:t>
            </a:r>
            <a:r>
              <a:rPr lang="en-US" sz="748" i="1" spc="-34" dirty="0" err="1">
                <a:solidFill>
                  <a:srgbClr val="5F6872"/>
                </a:solidFill>
                <a:latin typeface="Arial"/>
                <a:cs typeface="Arial"/>
              </a:rPr>
              <a:t>Tầm</a:t>
            </a:r>
            <a:r>
              <a:rPr lang="en-US" sz="748" i="1" spc="-34" dirty="0">
                <a:solidFill>
                  <a:srgbClr val="5F6872"/>
                </a:solidFill>
                <a:latin typeface="Arial"/>
                <a:cs typeface="Arial"/>
              </a:rPr>
              <a:t> </a:t>
            </a:r>
            <a:r>
              <a:rPr lang="en-US" sz="748" i="1" spc="-34" dirty="0" err="1">
                <a:solidFill>
                  <a:srgbClr val="5F6872"/>
                </a:solidFill>
                <a:latin typeface="Arial"/>
                <a:cs typeface="Arial"/>
              </a:rPr>
              <a:t>vận</a:t>
            </a:r>
            <a:r>
              <a:rPr lang="en-US" sz="748" i="1" spc="-34" dirty="0">
                <a:solidFill>
                  <a:srgbClr val="5F6872"/>
                </a:solidFill>
                <a:latin typeface="Arial"/>
                <a:cs typeface="Arial"/>
              </a:rPr>
              <a:t> </a:t>
            </a:r>
            <a:r>
              <a:rPr lang="en-US" sz="748" i="1" spc="-34" dirty="0" err="1">
                <a:solidFill>
                  <a:srgbClr val="5F6872"/>
                </a:solidFill>
                <a:latin typeface="Arial"/>
                <a:cs typeface="Arial"/>
              </a:rPr>
              <a:t>động</a:t>
            </a:r>
            <a:r>
              <a:rPr lang="en-US" sz="748" i="1" spc="-34" dirty="0">
                <a:solidFill>
                  <a:srgbClr val="5F6872"/>
                </a:solidFill>
                <a:latin typeface="Arial"/>
                <a:cs typeface="Arial"/>
              </a:rPr>
              <a:t> </a:t>
            </a:r>
            <a:r>
              <a:rPr lang="en-US" sz="748" i="1" spc="-34" dirty="0" err="1">
                <a:solidFill>
                  <a:srgbClr val="5F6872"/>
                </a:solidFill>
                <a:latin typeface="Arial"/>
                <a:cs typeface="Arial"/>
              </a:rPr>
              <a:t>tự</a:t>
            </a:r>
            <a:r>
              <a:rPr lang="en-US" sz="748" i="1" spc="-34" dirty="0">
                <a:solidFill>
                  <a:srgbClr val="5F6872"/>
                </a:solidFill>
                <a:latin typeface="Arial"/>
                <a:cs typeface="Arial"/>
              </a:rPr>
              <a:t> do</a:t>
            </a:r>
            <a:endParaRPr sz="748" dirty="0">
              <a:latin typeface="Arial"/>
              <a:cs typeface="Arial"/>
            </a:endParaRPr>
          </a:p>
        </p:txBody>
      </p:sp>
      <p:sp>
        <p:nvSpPr>
          <p:cNvPr id="17" name="object 17"/>
          <p:cNvSpPr txBox="1"/>
          <p:nvPr/>
        </p:nvSpPr>
        <p:spPr>
          <a:xfrm>
            <a:off x="4746558" y="5313510"/>
            <a:ext cx="1501842" cy="123817"/>
          </a:xfrm>
          <a:prstGeom prst="rect">
            <a:avLst/>
          </a:prstGeom>
        </p:spPr>
        <p:txBody>
          <a:bodyPr vert="horz" wrap="square" lIns="0" tIns="8637" rIns="0" bIns="0" rtlCol="0">
            <a:spAutoFit/>
          </a:bodyPr>
          <a:lstStyle/>
          <a:p>
            <a:pPr marL="8637">
              <a:spcBef>
                <a:spcPts val="68"/>
              </a:spcBef>
            </a:pPr>
            <a:r>
              <a:rPr lang="en-US" sz="748" i="1" spc="-14" dirty="0" err="1">
                <a:solidFill>
                  <a:srgbClr val="5F6872"/>
                </a:solidFill>
                <a:latin typeface="Arial"/>
                <a:cs typeface="Arial"/>
              </a:rPr>
              <a:t>Hướng</a:t>
            </a:r>
            <a:r>
              <a:rPr lang="en-US" sz="748" i="1" spc="-14" dirty="0">
                <a:solidFill>
                  <a:srgbClr val="5F6872"/>
                </a:solidFill>
                <a:latin typeface="Arial"/>
                <a:cs typeface="Arial"/>
              </a:rPr>
              <a:t> </a:t>
            </a:r>
            <a:r>
              <a:rPr lang="en-US" sz="748" i="1" spc="-14" dirty="0" err="1">
                <a:solidFill>
                  <a:srgbClr val="5F6872"/>
                </a:solidFill>
                <a:latin typeface="Arial"/>
                <a:cs typeface="Arial"/>
              </a:rPr>
              <a:t>dẫn</a:t>
            </a:r>
            <a:r>
              <a:rPr lang="en-US" sz="748" i="1" spc="-14" dirty="0">
                <a:solidFill>
                  <a:srgbClr val="5F6872"/>
                </a:solidFill>
                <a:latin typeface="Arial"/>
                <a:cs typeface="Arial"/>
              </a:rPr>
              <a:t> </a:t>
            </a:r>
            <a:r>
              <a:rPr lang="en-US" sz="748" i="1" spc="-14" dirty="0" err="1">
                <a:solidFill>
                  <a:srgbClr val="5F6872"/>
                </a:solidFill>
                <a:latin typeface="Arial"/>
                <a:cs typeface="Arial"/>
              </a:rPr>
              <a:t>với</a:t>
            </a:r>
            <a:r>
              <a:rPr lang="en-US" sz="748" i="1" spc="-14" dirty="0">
                <a:solidFill>
                  <a:srgbClr val="5F6872"/>
                </a:solidFill>
                <a:latin typeface="Arial"/>
                <a:cs typeface="Arial"/>
              </a:rPr>
              <a:t> </a:t>
            </a:r>
            <a:r>
              <a:rPr lang="en-US" sz="748" i="1" spc="-14" dirty="0" err="1">
                <a:solidFill>
                  <a:srgbClr val="5F6872"/>
                </a:solidFill>
                <a:latin typeface="Arial"/>
                <a:cs typeface="Arial"/>
              </a:rPr>
              <a:t>trọng</a:t>
            </a:r>
            <a:r>
              <a:rPr lang="en-US" sz="748" i="1" spc="-14" dirty="0">
                <a:solidFill>
                  <a:srgbClr val="5F6872"/>
                </a:solidFill>
                <a:latin typeface="Arial"/>
                <a:cs typeface="Arial"/>
              </a:rPr>
              <a:t> </a:t>
            </a:r>
            <a:r>
              <a:rPr lang="en-US" sz="748" i="1" spc="-14" dirty="0" err="1">
                <a:solidFill>
                  <a:srgbClr val="5F6872"/>
                </a:solidFill>
                <a:latin typeface="Arial"/>
                <a:cs typeface="Arial"/>
              </a:rPr>
              <a:t>tâm</a:t>
            </a:r>
            <a:r>
              <a:rPr lang="en-US" sz="748" i="1" spc="-14" dirty="0">
                <a:solidFill>
                  <a:srgbClr val="5F6872"/>
                </a:solidFill>
                <a:latin typeface="Arial"/>
                <a:cs typeface="Arial"/>
              </a:rPr>
              <a:t> </a:t>
            </a:r>
            <a:r>
              <a:rPr lang="en-US" sz="748" i="1" spc="-14" dirty="0" err="1">
                <a:solidFill>
                  <a:srgbClr val="5F6872"/>
                </a:solidFill>
                <a:latin typeface="Arial"/>
                <a:cs typeface="Arial"/>
              </a:rPr>
              <a:t>bên</a:t>
            </a:r>
            <a:r>
              <a:rPr lang="en-US" sz="748" i="1" spc="-14" dirty="0">
                <a:solidFill>
                  <a:srgbClr val="5F6872"/>
                </a:solidFill>
                <a:latin typeface="Arial"/>
                <a:cs typeface="Arial"/>
              </a:rPr>
              <a:t> </a:t>
            </a:r>
            <a:r>
              <a:rPr lang="en-US" sz="748" i="1" spc="-14" dirty="0" err="1">
                <a:solidFill>
                  <a:srgbClr val="5F6872"/>
                </a:solidFill>
                <a:latin typeface="Arial"/>
                <a:cs typeface="Arial"/>
              </a:rPr>
              <a:t>ngoài</a:t>
            </a:r>
            <a:endParaRPr sz="748" dirty="0">
              <a:latin typeface="Arial"/>
              <a:cs typeface="Arial"/>
            </a:endParaRPr>
          </a:p>
        </p:txBody>
      </p:sp>
      <p:sp>
        <p:nvSpPr>
          <p:cNvPr id="18" name="object 18"/>
          <p:cNvSpPr/>
          <p:nvPr/>
        </p:nvSpPr>
        <p:spPr>
          <a:xfrm>
            <a:off x="4495800" y="2209800"/>
            <a:ext cx="4267200" cy="3050527"/>
          </a:xfrm>
          <a:prstGeom prst="rect">
            <a:avLst/>
          </a:prstGeom>
          <a:blipFill>
            <a:blip r:embed="rId2" cstate="print"/>
            <a:stretch>
              <a:fillRect/>
            </a:stretch>
          </a:blipFill>
        </p:spPr>
        <p:txBody>
          <a:bodyPr wrap="square" lIns="0" tIns="0" rIns="0" bIns="0" rtlCol="0"/>
          <a:lstStyle/>
          <a:p>
            <a:endParaRPr sz="1224" dirty="0"/>
          </a:p>
        </p:txBody>
      </p:sp>
      <p:sp>
        <p:nvSpPr>
          <p:cNvPr id="19" name="object 19"/>
          <p:cNvSpPr txBox="1">
            <a:spLocks noGrp="1"/>
          </p:cNvSpPr>
          <p:nvPr>
            <p:ph type="sldNum" sz="quarter" idx="7"/>
          </p:nvPr>
        </p:nvSpPr>
        <p:spPr>
          <a:xfrm>
            <a:off x="7560230" y="6863011"/>
            <a:ext cx="144780" cy="346249"/>
          </a:xfrm>
          <a:prstGeom prst="rect">
            <a:avLst/>
          </a:prstGeom>
        </p:spPr>
        <p:txBody>
          <a:bodyPr vert="horz" wrap="square" lIns="0" tIns="0" rIns="0" bIns="0" rtlCol="0">
            <a:spAutoFit/>
          </a:bodyPr>
          <a:lstStyle>
            <a:defPPr>
              <a:defRPr lang="en-US"/>
            </a:defPPr>
            <a:lvl1pPr marL="0" algn="l" defTabSz="685800" rtl="0" eaLnBrk="1" latinLnBrk="0" hangingPunct="1">
              <a:defRPr sz="1125" b="0" i="0" kern="1200">
                <a:solidFill>
                  <a:schemeClr val="bg1"/>
                </a:solidFill>
                <a:latin typeface="Verdana"/>
                <a:ea typeface="+mn-ea"/>
                <a:cs typeface="Verdana"/>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
              <a:spcBef>
                <a:spcPts val="49"/>
              </a:spcBef>
            </a:pPr>
            <a:fld id="{81D60167-4931-47E6-BA6A-407CBD079E47}" type="slidenum">
              <a:rPr lang="en-US" spc="-30"/>
              <a:pPr marL="28575">
                <a:spcBef>
                  <a:spcPts val="49"/>
                </a:spcBef>
              </a:pPr>
              <a:t>25</a:t>
            </a:fld>
            <a:endParaRPr spc="-27"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609600" y="1233270"/>
            <a:ext cx="4114800" cy="4364209"/>
          </a:xfrm>
          <a:prstGeom prst="rect">
            <a:avLst/>
          </a:prstGeom>
        </p:spPr>
        <p:txBody>
          <a:bodyPr vert="horz" wrap="square" lIns="0" tIns="8637" rIns="0" bIns="0" rtlCol="0">
            <a:spAutoFit/>
          </a:bodyPr>
          <a:lstStyle/>
          <a:p>
            <a:pPr marL="8637" marR="7342" algn="just">
              <a:lnSpc>
                <a:spcPct val="121800"/>
              </a:lnSpc>
              <a:spcBef>
                <a:spcPts val="68"/>
              </a:spcBef>
            </a:pPr>
            <a:r>
              <a:rPr lang="en-US" sz="1400" dirty="0">
                <a:solidFill>
                  <a:srgbClr val="5F6872"/>
                </a:solidFill>
                <a:cs typeface="Verdana"/>
              </a:rPr>
              <a:t>Trong </a:t>
            </a:r>
            <a:r>
              <a:rPr lang="en-US" sz="1400" dirty="0" err="1">
                <a:solidFill>
                  <a:srgbClr val="5F6872"/>
                </a:solidFill>
                <a:cs typeface="Verdana"/>
              </a:rPr>
              <a:t>giai</a:t>
            </a:r>
            <a:r>
              <a:rPr lang="en-US" sz="1400" dirty="0">
                <a:solidFill>
                  <a:srgbClr val="5F6872"/>
                </a:solidFill>
                <a:cs typeface="Verdana"/>
              </a:rPr>
              <a:t> </a:t>
            </a:r>
            <a:r>
              <a:rPr lang="en-US" sz="1400" dirty="0" err="1">
                <a:solidFill>
                  <a:srgbClr val="5F6872"/>
                </a:solidFill>
                <a:cs typeface="Verdana"/>
              </a:rPr>
              <a:t>đoạn</a:t>
            </a:r>
            <a:r>
              <a:rPr lang="en-US" sz="1400" dirty="0">
                <a:solidFill>
                  <a:srgbClr val="5F6872"/>
                </a:solidFill>
                <a:cs typeface="Verdana"/>
              </a:rPr>
              <a:t> </a:t>
            </a:r>
            <a:r>
              <a:rPr lang="en-US" sz="1400" dirty="0" err="1">
                <a:solidFill>
                  <a:srgbClr val="5F6872"/>
                </a:solidFill>
                <a:cs typeface="Verdana"/>
              </a:rPr>
              <a:t>thứ</a:t>
            </a:r>
            <a:r>
              <a:rPr lang="en-US" sz="1400" dirty="0">
                <a:solidFill>
                  <a:srgbClr val="5F6872"/>
                </a:solidFill>
                <a:cs typeface="Verdana"/>
              </a:rPr>
              <a:t> </a:t>
            </a:r>
            <a:r>
              <a:rPr lang="en-US" sz="1400" dirty="0" err="1">
                <a:solidFill>
                  <a:srgbClr val="5F6872"/>
                </a:solidFill>
                <a:cs typeface="Verdana"/>
              </a:rPr>
              <a:t>ba</a:t>
            </a:r>
            <a:r>
              <a:rPr lang="en-US" sz="1400" dirty="0">
                <a:solidFill>
                  <a:srgbClr val="5F6872"/>
                </a:solidFill>
                <a:cs typeface="Verdana"/>
              </a:rPr>
              <a:t> </a:t>
            </a:r>
            <a:r>
              <a:rPr lang="en-US" sz="1400" dirty="0" err="1">
                <a:solidFill>
                  <a:srgbClr val="5F6872"/>
                </a:solidFill>
                <a:cs typeface="Verdana"/>
              </a:rPr>
              <a:t>của</a:t>
            </a:r>
            <a:r>
              <a:rPr lang="en-US" sz="1400" dirty="0">
                <a:solidFill>
                  <a:srgbClr val="5F6872"/>
                </a:solidFill>
                <a:cs typeface="Verdana"/>
              </a:rPr>
              <a:t> </a:t>
            </a:r>
            <a:r>
              <a:rPr lang="en-US" sz="1400" dirty="0" err="1">
                <a:solidFill>
                  <a:srgbClr val="5F6872"/>
                </a:solidFill>
                <a:cs typeface="Verdana"/>
              </a:rPr>
              <a:t>quá</a:t>
            </a:r>
            <a:r>
              <a:rPr lang="en-US" sz="1400" dirty="0">
                <a:solidFill>
                  <a:srgbClr val="5F6872"/>
                </a:solidFill>
                <a:cs typeface="Verdana"/>
              </a:rPr>
              <a:t> trình </a:t>
            </a:r>
            <a:r>
              <a:rPr lang="en-US" sz="1400" dirty="0" err="1">
                <a:solidFill>
                  <a:srgbClr val="5F6872"/>
                </a:solidFill>
                <a:cs typeface="Verdana"/>
              </a:rPr>
              <a:t>phục</a:t>
            </a:r>
            <a:r>
              <a:rPr lang="en-US" sz="1400" dirty="0">
                <a:solidFill>
                  <a:srgbClr val="5F6872"/>
                </a:solidFill>
                <a:cs typeface="Verdana"/>
              </a:rPr>
              <a:t> </a:t>
            </a:r>
            <a:r>
              <a:rPr lang="en-US" sz="1400" dirty="0" err="1">
                <a:solidFill>
                  <a:srgbClr val="5F6872"/>
                </a:solidFill>
                <a:cs typeface="Verdana"/>
              </a:rPr>
              <a:t>hồi</a:t>
            </a:r>
            <a:r>
              <a:rPr lang="en-US" sz="1400" dirty="0">
                <a:solidFill>
                  <a:srgbClr val="5F6872"/>
                </a:solidFill>
                <a:cs typeface="Verdana"/>
              </a:rPr>
              <a:t> </a:t>
            </a:r>
            <a:r>
              <a:rPr lang="en-US" sz="1400" dirty="0" err="1">
                <a:solidFill>
                  <a:srgbClr val="5F6872"/>
                </a:solidFill>
                <a:cs typeface="Verdana"/>
              </a:rPr>
              <a:t>chức</a:t>
            </a:r>
            <a:r>
              <a:rPr lang="en-US" sz="1400" dirty="0">
                <a:solidFill>
                  <a:srgbClr val="5F6872"/>
                </a:solidFill>
                <a:cs typeface="Verdana"/>
              </a:rPr>
              <a:t> </a:t>
            </a:r>
            <a:r>
              <a:rPr lang="en-US" sz="1400" dirty="0" err="1">
                <a:solidFill>
                  <a:srgbClr val="5F6872"/>
                </a:solidFill>
                <a:cs typeface="Verdana"/>
              </a:rPr>
              <a:t>năng</a:t>
            </a:r>
            <a:r>
              <a:rPr lang="en-US" sz="1400" dirty="0">
                <a:solidFill>
                  <a:srgbClr val="5F6872"/>
                </a:solidFill>
                <a:cs typeface="Verdana"/>
              </a:rPr>
              <a:t>, </a:t>
            </a:r>
            <a:r>
              <a:rPr lang="en-US" sz="1400" dirty="0" err="1">
                <a:solidFill>
                  <a:srgbClr val="5F6872"/>
                </a:solidFill>
                <a:cs typeface="Verdana"/>
              </a:rPr>
              <a:t>có</a:t>
            </a:r>
            <a:r>
              <a:rPr lang="en-US" sz="1400" dirty="0">
                <a:solidFill>
                  <a:srgbClr val="5F6872"/>
                </a:solidFill>
                <a:cs typeface="Verdana"/>
              </a:rPr>
              <a:t> </a:t>
            </a:r>
            <a:r>
              <a:rPr lang="en-US" sz="1400" dirty="0" err="1">
                <a:solidFill>
                  <a:srgbClr val="5F6872"/>
                </a:solidFill>
                <a:cs typeface="Verdana"/>
              </a:rPr>
              <a:t>thể</a:t>
            </a:r>
            <a:r>
              <a:rPr lang="en-US" sz="1400" dirty="0">
                <a:solidFill>
                  <a:srgbClr val="5F6872"/>
                </a:solidFill>
                <a:cs typeface="Verdana"/>
              </a:rPr>
              <a:t> </a:t>
            </a:r>
            <a:r>
              <a:rPr lang="en-US" sz="1400" dirty="0" err="1">
                <a:solidFill>
                  <a:srgbClr val="5F6872"/>
                </a:solidFill>
                <a:cs typeface="Verdana"/>
              </a:rPr>
              <a:t>dần</a:t>
            </a:r>
            <a:r>
              <a:rPr lang="en-US" sz="1400" dirty="0">
                <a:solidFill>
                  <a:srgbClr val="5F6872"/>
                </a:solidFill>
                <a:cs typeface="Verdana"/>
              </a:rPr>
              <a:t> </a:t>
            </a:r>
            <a:r>
              <a:rPr lang="en-US" sz="1400" dirty="0" err="1">
                <a:solidFill>
                  <a:srgbClr val="5F6872"/>
                </a:solidFill>
                <a:cs typeface="Verdana"/>
              </a:rPr>
              <a:t>dần</a:t>
            </a:r>
            <a:r>
              <a:rPr lang="en-US" sz="1400" dirty="0">
                <a:solidFill>
                  <a:srgbClr val="5F6872"/>
                </a:solidFill>
                <a:cs typeface="Verdana"/>
              </a:rPr>
              <a:t> quay </a:t>
            </a:r>
            <a:r>
              <a:rPr lang="en-US" sz="1400" dirty="0" err="1">
                <a:solidFill>
                  <a:srgbClr val="5F6872"/>
                </a:solidFill>
                <a:cs typeface="Verdana"/>
              </a:rPr>
              <a:t>trở</a:t>
            </a:r>
            <a:r>
              <a:rPr lang="en-US" sz="1400" dirty="0">
                <a:solidFill>
                  <a:srgbClr val="5F6872"/>
                </a:solidFill>
                <a:cs typeface="Verdana"/>
              </a:rPr>
              <a:t> </a:t>
            </a:r>
            <a:r>
              <a:rPr lang="en-US" sz="1400" dirty="0" err="1">
                <a:solidFill>
                  <a:srgbClr val="5F6872"/>
                </a:solidFill>
                <a:cs typeface="Verdana"/>
              </a:rPr>
              <a:t>lại</a:t>
            </a:r>
            <a:r>
              <a:rPr lang="en-US" sz="1400" dirty="0">
                <a:solidFill>
                  <a:srgbClr val="5F6872"/>
                </a:solidFill>
                <a:cs typeface="Verdana"/>
              </a:rPr>
              <a:t> </a:t>
            </a:r>
            <a:r>
              <a:rPr lang="en-US" sz="1400" dirty="0" err="1">
                <a:solidFill>
                  <a:srgbClr val="5F6872"/>
                </a:solidFill>
                <a:cs typeface="Verdana"/>
              </a:rPr>
              <a:t>với</a:t>
            </a:r>
            <a:r>
              <a:rPr lang="en-US" sz="1400" dirty="0">
                <a:solidFill>
                  <a:srgbClr val="5F6872"/>
                </a:solidFill>
                <a:cs typeface="Verdana"/>
              </a:rPr>
              <a:t> </a:t>
            </a:r>
            <a:r>
              <a:rPr lang="en-US" sz="1400" dirty="0" err="1">
                <a:solidFill>
                  <a:srgbClr val="5F6872"/>
                </a:solidFill>
                <a:cs typeface="Verdana"/>
              </a:rPr>
              <a:t>hầu</a:t>
            </a:r>
            <a:r>
              <a:rPr lang="en-US" sz="1400" dirty="0">
                <a:solidFill>
                  <a:srgbClr val="5F6872"/>
                </a:solidFill>
                <a:cs typeface="Verdana"/>
              </a:rPr>
              <a:t> </a:t>
            </a:r>
            <a:r>
              <a:rPr lang="en-US" sz="1400" dirty="0" err="1">
                <a:solidFill>
                  <a:srgbClr val="5F6872"/>
                </a:solidFill>
                <a:cs typeface="Verdana"/>
              </a:rPr>
              <a:t>như</a:t>
            </a:r>
            <a:r>
              <a:rPr lang="en-US" sz="1400" dirty="0">
                <a:solidFill>
                  <a:srgbClr val="5F6872"/>
                </a:solidFill>
                <a:cs typeface="Verdana"/>
              </a:rPr>
              <a:t> </a:t>
            </a:r>
            <a:r>
              <a:rPr lang="en-US" sz="1400" dirty="0" err="1">
                <a:solidFill>
                  <a:srgbClr val="5F6872"/>
                </a:solidFill>
                <a:cs typeface="Verdana"/>
              </a:rPr>
              <a:t>tất</a:t>
            </a:r>
            <a:r>
              <a:rPr lang="en-US" sz="1400" dirty="0">
                <a:solidFill>
                  <a:srgbClr val="5F6872"/>
                </a:solidFill>
                <a:cs typeface="Verdana"/>
              </a:rPr>
              <a:t> </a:t>
            </a:r>
            <a:r>
              <a:rPr lang="en-US" sz="1400" dirty="0" err="1">
                <a:solidFill>
                  <a:srgbClr val="5F6872"/>
                </a:solidFill>
                <a:cs typeface="Verdana"/>
              </a:rPr>
              <a:t>cả</a:t>
            </a:r>
            <a:r>
              <a:rPr lang="en-US" sz="1400" dirty="0">
                <a:solidFill>
                  <a:srgbClr val="5F6872"/>
                </a:solidFill>
                <a:cs typeface="Verdana"/>
              </a:rPr>
              <a:t> </a:t>
            </a:r>
            <a:r>
              <a:rPr lang="en-US" sz="1400" dirty="0" err="1">
                <a:solidFill>
                  <a:srgbClr val="5F6872"/>
                </a:solidFill>
                <a:cs typeface="Verdana"/>
              </a:rPr>
              <a:t>các</a:t>
            </a:r>
            <a:r>
              <a:rPr lang="en-US" sz="1400" dirty="0">
                <a:solidFill>
                  <a:srgbClr val="5F6872"/>
                </a:solidFill>
                <a:cs typeface="Verdana"/>
              </a:rPr>
              <a:t> </a:t>
            </a:r>
            <a:r>
              <a:rPr lang="en-US" sz="1400" dirty="0" err="1">
                <a:solidFill>
                  <a:srgbClr val="5F6872"/>
                </a:solidFill>
                <a:cs typeface="Verdana"/>
              </a:rPr>
              <a:t>hoạt</a:t>
            </a:r>
            <a:r>
              <a:rPr lang="en-US" sz="1400" dirty="0">
                <a:solidFill>
                  <a:srgbClr val="5F6872"/>
                </a:solidFill>
                <a:cs typeface="Verdana"/>
              </a:rPr>
              <a:t> </a:t>
            </a:r>
            <a:r>
              <a:rPr lang="en-US" sz="1400" dirty="0" err="1">
                <a:solidFill>
                  <a:srgbClr val="5F6872"/>
                </a:solidFill>
                <a:cs typeface="Verdana"/>
              </a:rPr>
              <a:t>động</a:t>
            </a:r>
            <a:r>
              <a:rPr lang="en-US" sz="1400" dirty="0">
                <a:solidFill>
                  <a:srgbClr val="5F6872"/>
                </a:solidFill>
                <a:cs typeface="Verdana"/>
              </a:rPr>
              <a:t> </a:t>
            </a:r>
            <a:r>
              <a:rPr lang="en-US" sz="1400" dirty="0" err="1">
                <a:solidFill>
                  <a:srgbClr val="5F6872"/>
                </a:solidFill>
                <a:cs typeface="Verdana"/>
              </a:rPr>
              <a:t>giải</a:t>
            </a:r>
            <a:r>
              <a:rPr lang="en-US" sz="1400" dirty="0">
                <a:solidFill>
                  <a:srgbClr val="5F6872"/>
                </a:solidFill>
                <a:cs typeface="Verdana"/>
              </a:rPr>
              <a:t> </a:t>
            </a:r>
            <a:r>
              <a:rPr lang="en-US" sz="1400" dirty="0" err="1">
                <a:solidFill>
                  <a:srgbClr val="5F6872"/>
                </a:solidFill>
                <a:cs typeface="Verdana"/>
              </a:rPr>
              <a:t>trí</a:t>
            </a:r>
            <a:r>
              <a:rPr lang="en-US" sz="1400" dirty="0">
                <a:solidFill>
                  <a:srgbClr val="5F6872"/>
                </a:solidFill>
                <a:cs typeface="Verdana"/>
              </a:rPr>
              <a:t> </a:t>
            </a:r>
            <a:r>
              <a:rPr lang="en-US" sz="1400" dirty="0" err="1">
                <a:solidFill>
                  <a:srgbClr val="5F6872"/>
                </a:solidFill>
                <a:cs typeface="Verdana"/>
              </a:rPr>
              <a:t>thể</a:t>
            </a:r>
            <a:r>
              <a:rPr lang="en-US" sz="1400" dirty="0">
                <a:solidFill>
                  <a:srgbClr val="5F6872"/>
                </a:solidFill>
                <a:cs typeface="Verdana"/>
              </a:rPr>
              <a:t> </a:t>
            </a:r>
            <a:r>
              <a:rPr lang="en-US" sz="1400" dirty="0" err="1">
                <a:solidFill>
                  <a:srgbClr val="5F6872"/>
                </a:solidFill>
                <a:cs typeface="Verdana"/>
              </a:rPr>
              <a:t>thao</a:t>
            </a:r>
            <a:r>
              <a:rPr lang="en-US" sz="1400" dirty="0">
                <a:solidFill>
                  <a:srgbClr val="5F6872"/>
                </a:solidFill>
                <a:cs typeface="Verdana"/>
              </a:rPr>
              <a:t> –</a:t>
            </a:r>
            <a:r>
              <a:rPr sz="1400" dirty="0">
                <a:solidFill>
                  <a:srgbClr val="5F6872"/>
                </a:solidFill>
                <a:cs typeface="Verdana"/>
              </a:rPr>
              <a:t> </a:t>
            </a:r>
            <a:r>
              <a:rPr lang="en-US" sz="1400" dirty="0" err="1">
                <a:solidFill>
                  <a:srgbClr val="5F6872"/>
                </a:solidFill>
                <a:cs typeface="Verdana"/>
              </a:rPr>
              <a:t>đầu</a:t>
            </a:r>
            <a:r>
              <a:rPr lang="en-US" sz="1400" dirty="0">
                <a:solidFill>
                  <a:srgbClr val="5F6872"/>
                </a:solidFill>
                <a:cs typeface="Verdana"/>
              </a:rPr>
              <a:t> </a:t>
            </a:r>
            <a:r>
              <a:rPr lang="en-US" sz="1400" dirty="0" err="1">
                <a:solidFill>
                  <a:srgbClr val="5F6872"/>
                </a:solidFill>
                <a:cs typeface="Verdana"/>
              </a:rPr>
              <a:t>tiên</a:t>
            </a:r>
            <a:r>
              <a:rPr lang="en-US" sz="1400" dirty="0">
                <a:solidFill>
                  <a:srgbClr val="5F6872"/>
                </a:solidFill>
                <a:cs typeface="Verdana"/>
              </a:rPr>
              <a:t> </a:t>
            </a:r>
            <a:r>
              <a:rPr lang="en-US" sz="1400" dirty="0" err="1">
                <a:solidFill>
                  <a:srgbClr val="5F6872"/>
                </a:solidFill>
                <a:cs typeface="Verdana"/>
              </a:rPr>
              <a:t>là</a:t>
            </a:r>
            <a:r>
              <a:rPr lang="en-US" sz="1400" dirty="0">
                <a:solidFill>
                  <a:srgbClr val="5F6872"/>
                </a:solidFill>
                <a:cs typeface="Verdana"/>
              </a:rPr>
              <a:t> </a:t>
            </a:r>
            <a:r>
              <a:rPr lang="en-US" sz="1400" dirty="0" err="1">
                <a:solidFill>
                  <a:srgbClr val="5F6872"/>
                </a:solidFill>
                <a:cs typeface="Verdana"/>
              </a:rPr>
              <a:t>các</a:t>
            </a:r>
            <a:r>
              <a:rPr lang="en-US" sz="1400" dirty="0">
                <a:solidFill>
                  <a:srgbClr val="5F6872"/>
                </a:solidFill>
                <a:cs typeface="Verdana"/>
              </a:rPr>
              <a:t> </a:t>
            </a:r>
            <a:r>
              <a:rPr lang="en-US" sz="1400" dirty="0" err="1">
                <a:solidFill>
                  <a:srgbClr val="5F6872"/>
                </a:solidFill>
                <a:cs typeface="Verdana"/>
              </a:rPr>
              <a:t>hoạt</a:t>
            </a:r>
            <a:r>
              <a:rPr lang="en-US" sz="1400" dirty="0">
                <a:solidFill>
                  <a:srgbClr val="5F6872"/>
                </a:solidFill>
                <a:cs typeface="Verdana"/>
              </a:rPr>
              <a:t> </a:t>
            </a:r>
            <a:r>
              <a:rPr lang="en-US" sz="1400" dirty="0" err="1">
                <a:solidFill>
                  <a:srgbClr val="5F6872"/>
                </a:solidFill>
                <a:cs typeface="Verdana"/>
              </a:rPr>
              <a:t>động</a:t>
            </a:r>
            <a:r>
              <a:rPr lang="en-US" sz="1400" dirty="0">
                <a:solidFill>
                  <a:srgbClr val="5F6872"/>
                </a:solidFill>
                <a:cs typeface="Verdana"/>
              </a:rPr>
              <a:t> </a:t>
            </a:r>
            <a:r>
              <a:rPr lang="en-US" sz="1400" dirty="0" err="1">
                <a:solidFill>
                  <a:srgbClr val="5F6872"/>
                </a:solidFill>
                <a:cs typeface="Verdana"/>
              </a:rPr>
              <a:t>cường</a:t>
            </a:r>
            <a:r>
              <a:rPr lang="en-US" sz="1400" dirty="0">
                <a:solidFill>
                  <a:srgbClr val="5F6872"/>
                </a:solidFill>
                <a:cs typeface="Verdana"/>
              </a:rPr>
              <a:t> </a:t>
            </a:r>
            <a:r>
              <a:rPr lang="en-US" sz="1400" dirty="0" err="1">
                <a:solidFill>
                  <a:srgbClr val="5F6872"/>
                </a:solidFill>
                <a:cs typeface="Verdana"/>
              </a:rPr>
              <a:t>độ</a:t>
            </a:r>
            <a:r>
              <a:rPr lang="en-US" sz="1400" dirty="0">
                <a:solidFill>
                  <a:srgbClr val="5F6872"/>
                </a:solidFill>
                <a:cs typeface="Verdana"/>
              </a:rPr>
              <a:t> </a:t>
            </a:r>
            <a:r>
              <a:rPr lang="en-US" sz="1400" dirty="0" err="1">
                <a:solidFill>
                  <a:srgbClr val="5F6872"/>
                </a:solidFill>
                <a:cs typeface="Verdana"/>
              </a:rPr>
              <a:t>thấp</a:t>
            </a:r>
            <a:r>
              <a:rPr lang="en-US" sz="1400" dirty="0">
                <a:solidFill>
                  <a:srgbClr val="5F6872"/>
                </a:solidFill>
                <a:cs typeface="Verdana"/>
              </a:rPr>
              <a:t>, </a:t>
            </a:r>
            <a:r>
              <a:rPr lang="en-US" sz="1400" dirty="0" err="1">
                <a:solidFill>
                  <a:srgbClr val="5F6872"/>
                </a:solidFill>
                <a:cs typeface="Verdana"/>
              </a:rPr>
              <a:t>sau</a:t>
            </a:r>
            <a:r>
              <a:rPr lang="en-US" sz="1400" dirty="0">
                <a:solidFill>
                  <a:srgbClr val="5F6872"/>
                </a:solidFill>
                <a:cs typeface="Verdana"/>
              </a:rPr>
              <a:t> </a:t>
            </a:r>
            <a:r>
              <a:rPr lang="en-US" sz="1400" dirty="0" err="1">
                <a:solidFill>
                  <a:srgbClr val="5F6872"/>
                </a:solidFill>
                <a:cs typeface="Verdana"/>
              </a:rPr>
              <a:t>đó</a:t>
            </a:r>
            <a:r>
              <a:rPr lang="en-US" sz="1400" dirty="0">
                <a:solidFill>
                  <a:srgbClr val="5F6872"/>
                </a:solidFill>
                <a:cs typeface="Verdana"/>
              </a:rPr>
              <a:t> </a:t>
            </a:r>
            <a:r>
              <a:rPr lang="en-US" sz="1400" dirty="0" err="1">
                <a:solidFill>
                  <a:srgbClr val="5F6872"/>
                </a:solidFill>
                <a:cs typeface="Verdana"/>
              </a:rPr>
              <a:t>là</a:t>
            </a:r>
            <a:r>
              <a:rPr lang="en-US" sz="1400" dirty="0">
                <a:solidFill>
                  <a:srgbClr val="5F6872"/>
                </a:solidFill>
                <a:cs typeface="Verdana"/>
              </a:rPr>
              <a:t> </a:t>
            </a:r>
            <a:r>
              <a:rPr lang="en-US" sz="1400" dirty="0" err="1">
                <a:solidFill>
                  <a:srgbClr val="5F6872"/>
                </a:solidFill>
                <a:cs typeface="Verdana"/>
              </a:rPr>
              <a:t>các</a:t>
            </a:r>
            <a:r>
              <a:rPr lang="en-US" sz="1400" dirty="0">
                <a:solidFill>
                  <a:srgbClr val="5F6872"/>
                </a:solidFill>
                <a:cs typeface="Verdana"/>
              </a:rPr>
              <a:t> </a:t>
            </a:r>
            <a:r>
              <a:rPr lang="en-US" sz="1400" dirty="0" err="1">
                <a:solidFill>
                  <a:srgbClr val="5F6872"/>
                </a:solidFill>
                <a:cs typeface="Verdana"/>
              </a:rPr>
              <a:t>hoạt</a:t>
            </a:r>
            <a:r>
              <a:rPr lang="en-US" sz="1400" dirty="0">
                <a:solidFill>
                  <a:srgbClr val="5F6872"/>
                </a:solidFill>
                <a:cs typeface="Verdana"/>
              </a:rPr>
              <a:t> </a:t>
            </a:r>
            <a:r>
              <a:rPr lang="en-US" sz="1400" dirty="0" err="1">
                <a:solidFill>
                  <a:srgbClr val="5F6872"/>
                </a:solidFill>
                <a:cs typeface="Verdana"/>
              </a:rPr>
              <a:t>động</a:t>
            </a:r>
            <a:r>
              <a:rPr lang="en-US" sz="1400" dirty="0">
                <a:solidFill>
                  <a:srgbClr val="5F6872"/>
                </a:solidFill>
                <a:cs typeface="Verdana"/>
              </a:rPr>
              <a:t> </a:t>
            </a:r>
            <a:r>
              <a:rPr lang="en-US" sz="1400" dirty="0" err="1">
                <a:solidFill>
                  <a:srgbClr val="5F6872"/>
                </a:solidFill>
                <a:cs typeface="Verdana"/>
              </a:rPr>
              <a:t>có</a:t>
            </a:r>
            <a:r>
              <a:rPr lang="en-US" sz="1400" dirty="0">
                <a:solidFill>
                  <a:srgbClr val="5F6872"/>
                </a:solidFill>
                <a:cs typeface="Verdana"/>
              </a:rPr>
              <a:t> </a:t>
            </a:r>
            <a:r>
              <a:rPr lang="en-US" sz="1400" dirty="0" err="1">
                <a:solidFill>
                  <a:srgbClr val="5F6872"/>
                </a:solidFill>
                <a:cs typeface="Verdana"/>
              </a:rPr>
              <a:t>cường</a:t>
            </a:r>
            <a:r>
              <a:rPr lang="en-US" sz="1400" dirty="0">
                <a:solidFill>
                  <a:srgbClr val="5F6872"/>
                </a:solidFill>
                <a:cs typeface="Verdana"/>
              </a:rPr>
              <a:t> </a:t>
            </a:r>
            <a:r>
              <a:rPr lang="en-US" sz="1400" dirty="0" err="1">
                <a:solidFill>
                  <a:srgbClr val="5F6872"/>
                </a:solidFill>
                <a:cs typeface="Verdana"/>
              </a:rPr>
              <a:t>độ</a:t>
            </a:r>
            <a:r>
              <a:rPr lang="en-US" sz="1400" dirty="0">
                <a:solidFill>
                  <a:srgbClr val="5F6872"/>
                </a:solidFill>
                <a:cs typeface="Verdana"/>
              </a:rPr>
              <a:t> </a:t>
            </a:r>
            <a:r>
              <a:rPr lang="en-US" sz="1400" dirty="0" err="1">
                <a:solidFill>
                  <a:srgbClr val="5F6872"/>
                </a:solidFill>
                <a:cs typeface="Verdana"/>
              </a:rPr>
              <a:t>cao</a:t>
            </a:r>
            <a:r>
              <a:rPr lang="en-US" sz="1400" dirty="0">
                <a:solidFill>
                  <a:srgbClr val="5F6872"/>
                </a:solidFill>
                <a:cs typeface="Verdana"/>
              </a:rPr>
              <a:t>. </a:t>
            </a:r>
            <a:r>
              <a:rPr lang="en-US" sz="1400" dirty="0" err="1">
                <a:solidFill>
                  <a:srgbClr val="5F6872"/>
                </a:solidFill>
                <a:cs typeface="Verdana"/>
              </a:rPr>
              <a:t>Tuy</a:t>
            </a:r>
            <a:r>
              <a:rPr lang="en-US" sz="1400" dirty="0">
                <a:solidFill>
                  <a:srgbClr val="5F6872"/>
                </a:solidFill>
                <a:cs typeface="Verdana"/>
              </a:rPr>
              <a:t> </a:t>
            </a:r>
            <a:r>
              <a:rPr lang="en-US" sz="1400" dirty="0" err="1">
                <a:solidFill>
                  <a:srgbClr val="5F6872"/>
                </a:solidFill>
                <a:cs typeface="Verdana"/>
              </a:rPr>
              <a:t>nhiên</a:t>
            </a:r>
            <a:r>
              <a:rPr sz="1400" dirty="0">
                <a:solidFill>
                  <a:srgbClr val="5F6872"/>
                </a:solidFill>
                <a:cs typeface="Verdana"/>
              </a:rPr>
              <a:t>, </a:t>
            </a:r>
            <a:r>
              <a:rPr lang="en-US" sz="1400" dirty="0" err="1">
                <a:solidFill>
                  <a:srgbClr val="5F6872"/>
                </a:solidFill>
                <a:cs typeface="Verdana"/>
              </a:rPr>
              <a:t>trước</a:t>
            </a:r>
            <a:r>
              <a:rPr lang="en-US" sz="1400" dirty="0">
                <a:solidFill>
                  <a:srgbClr val="5F6872"/>
                </a:solidFill>
                <a:cs typeface="Verdana"/>
              </a:rPr>
              <a:t> </a:t>
            </a:r>
            <a:r>
              <a:rPr lang="en-US" sz="1400" dirty="0" err="1">
                <a:solidFill>
                  <a:srgbClr val="5F6872"/>
                </a:solidFill>
                <a:cs typeface="Verdana"/>
              </a:rPr>
              <a:t>khi</a:t>
            </a:r>
            <a:r>
              <a:rPr lang="en-US" sz="1400" dirty="0">
                <a:solidFill>
                  <a:srgbClr val="5F6872"/>
                </a:solidFill>
                <a:cs typeface="Verdana"/>
              </a:rPr>
              <a:t> </a:t>
            </a:r>
            <a:r>
              <a:rPr lang="en-US" sz="1400" dirty="0" err="1">
                <a:solidFill>
                  <a:srgbClr val="5F6872"/>
                </a:solidFill>
                <a:cs typeface="Verdana"/>
              </a:rPr>
              <a:t>tiếp</a:t>
            </a:r>
            <a:r>
              <a:rPr lang="en-US" sz="1400" dirty="0">
                <a:solidFill>
                  <a:srgbClr val="5F6872"/>
                </a:solidFill>
                <a:cs typeface="Verdana"/>
              </a:rPr>
              <a:t> </a:t>
            </a:r>
            <a:r>
              <a:rPr lang="en-US" sz="1400" dirty="0" err="1">
                <a:solidFill>
                  <a:srgbClr val="5F6872"/>
                </a:solidFill>
                <a:cs typeface="Verdana"/>
              </a:rPr>
              <a:t>tục</a:t>
            </a:r>
            <a:r>
              <a:rPr lang="en-US" sz="1400" dirty="0">
                <a:solidFill>
                  <a:srgbClr val="5F6872"/>
                </a:solidFill>
                <a:cs typeface="Verdana"/>
              </a:rPr>
              <a:t> </a:t>
            </a:r>
            <a:r>
              <a:rPr lang="en-US" sz="1400" dirty="0" err="1">
                <a:solidFill>
                  <a:srgbClr val="5F6872"/>
                </a:solidFill>
                <a:cs typeface="Verdana"/>
              </a:rPr>
              <a:t>các</a:t>
            </a:r>
            <a:r>
              <a:rPr lang="en-US" sz="1400" dirty="0">
                <a:solidFill>
                  <a:srgbClr val="5F6872"/>
                </a:solidFill>
                <a:cs typeface="Verdana"/>
              </a:rPr>
              <a:t> </a:t>
            </a:r>
            <a:r>
              <a:rPr lang="en-US" sz="1400" dirty="0" err="1">
                <a:solidFill>
                  <a:srgbClr val="5F6872"/>
                </a:solidFill>
                <a:cs typeface="Verdana"/>
              </a:rPr>
              <a:t>hoạt</a:t>
            </a:r>
            <a:r>
              <a:rPr lang="en-US" sz="1400" dirty="0">
                <a:solidFill>
                  <a:srgbClr val="5F6872"/>
                </a:solidFill>
                <a:cs typeface="Verdana"/>
              </a:rPr>
              <a:t> </a:t>
            </a:r>
            <a:r>
              <a:rPr lang="en-US" sz="1400" dirty="0" err="1">
                <a:solidFill>
                  <a:srgbClr val="5F6872"/>
                </a:solidFill>
                <a:cs typeface="Verdana"/>
              </a:rPr>
              <a:t>động</a:t>
            </a:r>
            <a:r>
              <a:rPr lang="en-US" sz="1400" dirty="0">
                <a:solidFill>
                  <a:srgbClr val="5F6872"/>
                </a:solidFill>
                <a:cs typeface="Verdana"/>
              </a:rPr>
              <a:t> </a:t>
            </a:r>
            <a:r>
              <a:rPr lang="en-US" sz="1400" dirty="0" err="1">
                <a:solidFill>
                  <a:srgbClr val="5F6872"/>
                </a:solidFill>
                <a:cs typeface="Verdana"/>
              </a:rPr>
              <a:t>đó</a:t>
            </a:r>
            <a:r>
              <a:rPr lang="en-US" sz="1400" dirty="0">
                <a:solidFill>
                  <a:srgbClr val="5F6872"/>
                </a:solidFill>
                <a:cs typeface="Verdana"/>
              </a:rPr>
              <a:t>, </a:t>
            </a:r>
            <a:r>
              <a:rPr lang="en-US" sz="1400" dirty="0" err="1">
                <a:solidFill>
                  <a:srgbClr val="5F6872"/>
                </a:solidFill>
                <a:cs typeface="Verdana"/>
              </a:rPr>
              <a:t>cần</a:t>
            </a:r>
            <a:r>
              <a:rPr lang="en-US" sz="1400" dirty="0">
                <a:solidFill>
                  <a:srgbClr val="5F6872"/>
                </a:solidFill>
                <a:cs typeface="Verdana"/>
              </a:rPr>
              <a:t> </a:t>
            </a:r>
            <a:r>
              <a:rPr lang="en-US" sz="1400" dirty="0" err="1">
                <a:solidFill>
                  <a:srgbClr val="5F6872"/>
                </a:solidFill>
                <a:cs typeface="Verdana"/>
              </a:rPr>
              <a:t>phải</a:t>
            </a:r>
            <a:r>
              <a:rPr lang="en-US" sz="1400" dirty="0">
                <a:solidFill>
                  <a:srgbClr val="5F6872"/>
                </a:solidFill>
                <a:cs typeface="Verdana"/>
              </a:rPr>
              <a:t> </a:t>
            </a:r>
            <a:r>
              <a:rPr lang="en-US" sz="1400" dirty="0" err="1">
                <a:solidFill>
                  <a:srgbClr val="5F6872"/>
                </a:solidFill>
                <a:cs typeface="Verdana"/>
              </a:rPr>
              <a:t>đáp</a:t>
            </a:r>
            <a:r>
              <a:rPr lang="en-US" sz="1400" dirty="0">
                <a:solidFill>
                  <a:srgbClr val="5F6872"/>
                </a:solidFill>
                <a:cs typeface="Verdana"/>
              </a:rPr>
              <a:t> </a:t>
            </a:r>
            <a:r>
              <a:rPr lang="en-US" sz="1400" dirty="0" err="1">
                <a:solidFill>
                  <a:srgbClr val="5F6872"/>
                </a:solidFill>
                <a:cs typeface="Verdana"/>
              </a:rPr>
              <a:t>ứng</a:t>
            </a:r>
            <a:r>
              <a:rPr lang="en-US" sz="1400" dirty="0">
                <a:solidFill>
                  <a:srgbClr val="5F6872"/>
                </a:solidFill>
                <a:cs typeface="Verdana"/>
              </a:rPr>
              <a:t> </a:t>
            </a:r>
            <a:r>
              <a:rPr lang="en-US" sz="1400" dirty="0" err="1">
                <a:solidFill>
                  <a:srgbClr val="5F6872"/>
                </a:solidFill>
                <a:cs typeface="Verdana"/>
              </a:rPr>
              <a:t>các</a:t>
            </a:r>
            <a:r>
              <a:rPr lang="en-US" sz="1400" dirty="0">
                <a:solidFill>
                  <a:srgbClr val="5F6872"/>
                </a:solidFill>
                <a:cs typeface="Verdana"/>
              </a:rPr>
              <a:t> </a:t>
            </a:r>
            <a:r>
              <a:rPr lang="en-US" sz="1400" dirty="0" err="1">
                <a:solidFill>
                  <a:srgbClr val="5F6872"/>
                </a:solidFill>
                <a:cs typeface="Verdana"/>
              </a:rPr>
              <a:t>tiêu</a:t>
            </a:r>
            <a:r>
              <a:rPr lang="en-US" sz="1400" dirty="0">
                <a:solidFill>
                  <a:srgbClr val="5F6872"/>
                </a:solidFill>
                <a:cs typeface="Verdana"/>
              </a:rPr>
              <a:t> </a:t>
            </a:r>
            <a:r>
              <a:rPr lang="en-US" sz="1400" dirty="0" err="1">
                <a:solidFill>
                  <a:srgbClr val="5F6872"/>
                </a:solidFill>
                <a:cs typeface="Verdana"/>
              </a:rPr>
              <a:t>chí</a:t>
            </a:r>
            <a:r>
              <a:rPr lang="en-US" sz="1400" dirty="0">
                <a:solidFill>
                  <a:srgbClr val="5F6872"/>
                </a:solidFill>
                <a:cs typeface="Verdana"/>
              </a:rPr>
              <a:t> </a:t>
            </a:r>
            <a:r>
              <a:rPr lang="en-US" sz="1400" dirty="0" err="1">
                <a:solidFill>
                  <a:srgbClr val="5F6872"/>
                </a:solidFill>
                <a:cs typeface="Verdana"/>
              </a:rPr>
              <a:t>sau</a:t>
            </a:r>
            <a:r>
              <a:rPr sz="1400" dirty="0">
                <a:solidFill>
                  <a:srgbClr val="5F6872"/>
                </a:solidFill>
                <a:cs typeface="Verdana"/>
              </a:rPr>
              <a:t>:</a:t>
            </a:r>
            <a:endParaRPr sz="1400" dirty="0">
              <a:cs typeface="Verdana"/>
            </a:endParaRPr>
          </a:p>
          <a:p>
            <a:pPr marL="155471" indent="-123081">
              <a:spcBef>
                <a:spcPts val="228"/>
              </a:spcBef>
              <a:buClr>
                <a:srgbClr val="214C94"/>
              </a:buClr>
              <a:buSzPct val="153846"/>
              <a:buFont typeface="Verdana"/>
              <a:buChar char="•"/>
              <a:tabLst>
                <a:tab pos="155903" algn="l"/>
              </a:tabLst>
            </a:pPr>
            <a:r>
              <a:rPr lang="en-US" sz="1400" dirty="0" err="1">
                <a:solidFill>
                  <a:srgbClr val="5F6872"/>
                </a:solidFill>
                <a:cs typeface="Verdana"/>
              </a:rPr>
              <a:t>Tầm</a:t>
            </a:r>
            <a:r>
              <a:rPr lang="en-US" sz="1400" dirty="0">
                <a:solidFill>
                  <a:srgbClr val="5F6872"/>
                </a:solidFill>
                <a:cs typeface="Verdana"/>
              </a:rPr>
              <a:t> </a:t>
            </a:r>
            <a:r>
              <a:rPr lang="en-US" sz="1400" dirty="0" err="1">
                <a:solidFill>
                  <a:srgbClr val="5F6872"/>
                </a:solidFill>
                <a:cs typeface="Verdana"/>
              </a:rPr>
              <a:t>vận</a:t>
            </a:r>
            <a:r>
              <a:rPr lang="en-US" sz="1400" dirty="0">
                <a:solidFill>
                  <a:srgbClr val="5F6872"/>
                </a:solidFill>
                <a:cs typeface="Verdana"/>
              </a:rPr>
              <a:t> </a:t>
            </a:r>
            <a:r>
              <a:rPr lang="en-US" sz="1400" dirty="0" err="1">
                <a:solidFill>
                  <a:srgbClr val="5F6872"/>
                </a:solidFill>
                <a:cs typeface="Verdana"/>
              </a:rPr>
              <a:t>động</a:t>
            </a:r>
            <a:r>
              <a:rPr lang="en-US" sz="1400" dirty="0">
                <a:solidFill>
                  <a:srgbClr val="5F6872"/>
                </a:solidFill>
                <a:cs typeface="Verdana"/>
              </a:rPr>
              <a:t> </a:t>
            </a:r>
            <a:r>
              <a:rPr lang="en-US" sz="1400" dirty="0" err="1">
                <a:solidFill>
                  <a:srgbClr val="5F6872"/>
                </a:solidFill>
                <a:cs typeface="Verdana"/>
              </a:rPr>
              <a:t>tự</a:t>
            </a:r>
            <a:r>
              <a:rPr lang="en-US" sz="1400" dirty="0">
                <a:solidFill>
                  <a:srgbClr val="5F6872"/>
                </a:solidFill>
                <a:cs typeface="Verdana"/>
              </a:rPr>
              <a:t> do </a:t>
            </a:r>
            <a:r>
              <a:rPr lang="en-US" sz="1400" dirty="0" err="1">
                <a:solidFill>
                  <a:srgbClr val="5F6872"/>
                </a:solidFill>
                <a:cs typeface="Verdana"/>
              </a:rPr>
              <a:t>tốt</a:t>
            </a:r>
            <a:endParaRPr sz="1400" dirty="0">
              <a:cs typeface="Verdana"/>
            </a:endParaRPr>
          </a:p>
          <a:p>
            <a:pPr marL="155471" indent="-123081">
              <a:spcBef>
                <a:spcPts val="231"/>
              </a:spcBef>
              <a:buClr>
                <a:srgbClr val="214C94"/>
              </a:buClr>
              <a:buSzPct val="153846"/>
              <a:buFont typeface="Verdana"/>
              <a:buChar char="•"/>
              <a:tabLst>
                <a:tab pos="155903" algn="l"/>
              </a:tabLst>
            </a:pPr>
            <a:r>
              <a:rPr lang="en-US" sz="1400" dirty="0" err="1">
                <a:solidFill>
                  <a:srgbClr val="5F6872"/>
                </a:solidFill>
                <a:cs typeface="Verdana"/>
              </a:rPr>
              <a:t>Kiểm</a:t>
            </a:r>
            <a:r>
              <a:rPr lang="en-US" sz="1400" dirty="0">
                <a:solidFill>
                  <a:srgbClr val="5F6872"/>
                </a:solidFill>
                <a:cs typeface="Verdana"/>
              </a:rPr>
              <a:t> </a:t>
            </a:r>
            <a:r>
              <a:rPr lang="en-US" sz="1400" dirty="0" err="1">
                <a:solidFill>
                  <a:srgbClr val="5F6872"/>
                </a:solidFill>
                <a:cs typeface="Verdana"/>
              </a:rPr>
              <a:t>soát</a:t>
            </a:r>
            <a:r>
              <a:rPr lang="en-US" sz="1400" dirty="0">
                <a:solidFill>
                  <a:srgbClr val="5F6872"/>
                </a:solidFill>
                <a:cs typeface="Verdana"/>
              </a:rPr>
              <a:t> </a:t>
            </a:r>
            <a:r>
              <a:rPr lang="en-US" sz="1400" dirty="0" err="1">
                <a:solidFill>
                  <a:srgbClr val="5F6872"/>
                </a:solidFill>
                <a:cs typeface="Verdana"/>
              </a:rPr>
              <a:t>cơ</a:t>
            </a:r>
            <a:r>
              <a:rPr lang="en-US" sz="1400" dirty="0">
                <a:solidFill>
                  <a:srgbClr val="5F6872"/>
                </a:solidFill>
                <a:cs typeface="Verdana"/>
              </a:rPr>
              <a:t> </a:t>
            </a:r>
            <a:r>
              <a:rPr lang="en-US" sz="1400" dirty="0" err="1">
                <a:solidFill>
                  <a:srgbClr val="5F6872"/>
                </a:solidFill>
                <a:cs typeface="Verdana"/>
              </a:rPr>
              <a:t>tốt</a:t>
            </a:r>
            <a:r>
              <a:rPr sz="1400" dirty="0">
                <a:solidFill>
                  <a:srgbClr val="5F6872"/>
                </a:solidFill>
                <a:cs typeface="Verdana"/>
              </a:rPr>
              <a:t> (</a:t>
            </a:r>
            <a:r>
              <a:rPr lang="en-US" sz="1400" dirty="0" err="1">
                <a:solidFill>
                  <a:srgbClr val="5F6872"/>
                </a:solidFill>
                <a:cs typeface="Verdana"/>
              </a:rPr>
              <a:t>được</a:t>
            </a:r>
            <a:r>
              <a:rPr lang="en-US" sz="1400" dirty="0">
                <a:solidFill>
                  <a:srgbClr val="5F6872"/>
                </a:solidFill>
                <a:cs typeface="Verdana"/>
              </a:rPr>
              <a:t> </a:t>
            </a:r>
            <a:r>
              <a:rPr lang="en-US" sz="1400" dirty="0" err="1">
                <a:solidFill>
                  <a:srgbClr val="5F6872"/>
                </a:solidFill>
                <a:cs typeface="Verdana"/>
              </a:rPr>
              <a:t>đánh</a:t>
            </a:r>
            <a:r>
              <a:rPr lang="en-US" sz="1400" dirty="0">
                <a:solidFill>
                  <a:srgbClr val="5F6872"/>
                </a:solidFill>
                <a:cs typeface="Verdana"/>
              </a:rPr>
              <a:t> </a:t>
            </a:r>
            <a:r>
              <a:rPr lang="en-US" sz="1400" dirty="0" err="1">
                <a:solidFill>
                  <a:srgbClr val="5F6872"/>
                </a:solidFill>
                <a:cs typeface="Verdana"/>
              </a:rPr>
              <a:t>giá</a:t>
            </a:r>
            <a:r>
              <a:rPr lang="en-US" sz="1400" dirty="0">
                <a:solidFill>
                  <a:srgbClr val="5F6872"/>
                </a:solidFill>
                <a:cs typeface="Verdana"/>
              </a:rPr>
              <a:t> </a:t>
            </a:r>
            <a:r>
              <a:rPr lang="en-US" sz="1400" dirty="0" err="1">
                <a:solidFill>
                  <a:srgbClr val="5F6872"/>
                </a:solidFill>
                <a:cs typeface="Verdana"/>
              </a:rPr>
              <a:t>bởi</a:t>
            </a:r>
            <a:r>
              <a:rPr lang="en-US" sz="1400" dirty="0">
                <a:solidFill>
                  <a:srgbClr val="5F6872"/>
                </a:solidFill>
                <a:cs typeface="Verdana"/>
              </a:rPr>
              <a:t> </a:t>
            </a:r>
            <a:r>
              <a:rPr lang="en-US" sz="1400" dirty="0" err="1">
                <a:solidFill>
                  <a:srgbClr val="5F6872"/>
                </a:solidFill>
                <a:cs typeface="Verdana"/>
              </a:rPr>
              <a:t>nhà</a:t>
            </a:r>
            <a:r>
              <a:rPr lang="en-US" sz="1400" dirty="0">
                <a:solidFill>
                  <a:srgbClr val="5F6872"/>
                </a:solidFill>
                <a:cs typeface="Verdana"/>
              </a:rPr>
              <a:t> </a:t>
            </a:r>
            <a:r>
              <a:rPr lang="en-US" sz="1400" dirty="0" err="1">
                <a:solidFill>
                  <a:srgbClr val="5F6872"/>
                </a:solidFill>
                <a:cs typeface="Verdana"/>
              </a:rPr>
              <a:t>vật</a:t>
            </a:r>
            <a:r>
              <a:rPr lang="en-US" sz="1400" dirty="0">
                <a:solidFill>
                  <a:srgbClr val="5F6872"/>
                </a:solidFill>
                <a:cs typeface="Verdana"/>
              </a:rPr>
              <a:t> </a:t>
            </a:r>
            <a:r>
              <a:rPr lang="en-US" sz="1400" dirty="0" err="1">
                <a:solidFill>
                  <a:srgbClr val="5F6872"/>
                </a:solidFill>
                <a:cs typeface="Verdana"/>
              </a:rPr>
              <a:t>lý</a:t>
            </a:r>
            <a:r>
              <a:rPr lang="en-US" sz="1400" dirty="0">
                <a:solidFill>
                  <a:srgbClr val="5F6872"/>
                </a:solidFill>
                <a:cs typeface="Verdana"/>
              </a:rPr>
              <a:t> </a:t>
            </a:r>
            <a:r>
              <a:rPr lang="en-US" sz="1400" dirty="0" err="1">
                <a:solidFill>
                  <a:srgbClr val="5F6872"/>
                </a:solidFill>
                <a:cs typeface="Verdana"/>
              </a:rPr>
              <a:t>trị</a:t>
            </a:r>
            <a:r>
              <a:rPr lang="en-US" sz="1400" dirty="0">
                <a:solidFill>
                  <a:srgbClr val="5F6872"/>
                </a:solidFill>
                <a:cs typeface="Verdana"/>
              </a:rPr>
              <a:t> </a:t>
            </a:r>
            <a:r>
              <a:rPr lang="en-US" sz="1400" dirty="0" err="1">
                <a:solidFill>
                  <a:srgbClr val="5F6872"/>
                </a:solidFill>
                <a:cs typeface="Verdana"/>
              </a:rPr>
              <a:t>liệu</a:t>
            </a:r>
            <a:r>
              <a:rPr sz="1400" dirty="0">
                <a:solidFill>
                  <a:srgbClr val="5F6872"/>
                </a:solidFill>
                <a:cs typeface="Verdana"/>
              </a:rPr>
              <a:t>)</a:t>
            </a:r>
            <a:endParaRPr sz="1400" dirty="0">
              <a:cs typeface="Verdana"/>
            </a:endParaRPr>
          </a:p>
          <a:p>
            <a:pPr marL="155471" indent="-123081">
              <a:spcBef>
                <a:spcPts val="231"/>
              </a:spcBef>
              <a:buClr>
                <a:srgbClr val="214C94"/>
              </a:buClr>
              <a:buSzPct val="153846"/>
              <a:buFont typeface="Verdana"/>
              <a:buChar char="•"/>
              <a:tabLst>
                <a:tab pos="155903" algn="l"/>
              </a:tabLst>
            </a:pPr>
            <a:r>
              <a:rPr lang="en-US" sz="1400" dirty="0" err="1">
                <a:solidFill>
                  <a:srgbClr val="5F6872"/>
                </a:solidFill>
                <a:cs typeface="Verdana"/>
              </a:rPr>
              <a:t>Không</a:t>
            </a:r>
            <a:r>
              <a:rPr lang="en-US" sz="1400" dirty="0">
                <a:solidFill>
                  <a:srgbClr val="5F6872"/>
                </a:solidFill>
                <a:cs typeface="Verdana"/>
              </a:rPr>
              <a:t> </a:t>
            </a:r>
            <a:r>
              <a:rPr lang="en-US" sz="1400" dirty="0" err="1">
                <a:solidFill>
                  <a:srgbClr val="5F6872"/>
                </a:solidFill>
                <a:cs typeface="Verdana"/>
              </a:rPr>
              <a:t>đau</a:t>
            </a:r>
            <a:r>
              <a:rPr lang="en-US" sz="1400" dirty="0">
                <a:solidFill>
                  <a:srgbClr val="5F6872"/>
                </a:solidFill>
                <a:cs typeface="Verdana"/>
              </a:rPr>
              <a:t> </a:t>
            </a:r>
            <a:r>
              <a:rPr lang="en-US" sz="1400" dirty="0" err="1">
                <a:solidFill>
                  <a:srgbClr val="5F6872"/>
                </a:solidFill>
                <a:cs typeface="Verdana"/>
              </a:rPr>
              <a:t>và</a:t>
            </a:r>
            <a:r>
              <a:rPr lang="en-US" sz="1400" dirty="0">
                <a:solidFill>
                  <a:srgbClr val="5F6872"/>
                </a:solidFill>
                <a:cs typeface="Verdana"/>
              </a:rPr>
              <a:t> </a:t>
            </a:r>
            <a:r>
              <a:rPr lang="en-US" sz="1400" dirty="0" err="1">
                <a:solidFill>
                  <a:srgbClr val="5F6872"/>
                </a:solidFill>
                <a:cs typeface="Verdana"/>
              </a:rPr>
              <a:t>tràn</a:t>
            </a:r>
            <a:r>
              <a:rPr lang="en-US" sz="1400" dirty="0">
                <a:solidFill>
                  <a:srgbClr val="5F6872"/>
                </a:solidFill>
                <a:cs typeface="Verdana"/>
              </a:rPr>
              <a:t> </a:t>
            </a:r>
            <a:r>
              <a:rPr lang="en-US" sz="1400" dirty="0" err="1">
                <a:solidFill>
                  <a:srgbClr val="5F6872"/>
                </a:solidFill>
                <a:cs typeface="Verdana"/>
              </a:rPr>
              <a:t>dịch</a:t>
            </a:r>
            <a:r>
              <a:rPr lang="en-US" sz="1400" dirty="0">
                <a:solidFill>
                  <a:srgbClr val="5F6872"/>
                </a:solidFill>
                <a:cs typeface="Verdana"/>
              </a:rPr>
              <a:t> </a:t>
            </a:r>
            <a:r>
              <a:rPr lang="en-US" sz="1400" dirty="0" err="1">
                <a:solidFill>
                  <a:srgbClr val="5F6872"/>
                </a:solidFill>
                <a:cs typeface="Verdana"/>
              </a:rPr>
              <a:t>khi</a:t>
            </a:r>
            <a:r>
              <a:rPr lang="en-US" sz="1400" dirty="0">
                <a:solidFill>
                  <a:srgbClr val="5F6872"/>
                </a:solidFill>
                <a:cs typeface="Verdana"/>
              </a:rPr>
              <a:t> </a:t>
            </a:r>
            <a:r>
              <a:rPr lang="en-US" sz="1400" dirty="0" err="1">
                <a:solidFill>
                  <a:srgbClr val="5F6872"/>
                </a:solidFill>
                <a:cs typeface="Verdana"/>
              </a:rPr>
              <a:t>đi</a:t>
            </a:r>
            <a:r>
              <a:rPr lang="en-US" sz="1400" dirty="0">
                <a:solidFill>
                  <a:srgbClr val="5F6872"/>
                </a:solidFill>
                <a:cs typeface="Verdana"/>
              </a:rPr>
              <a:t> </a:t>
            </a:r>
            <a:r>
              <a:rPr lang="en-US" sz="1400" dirty="0" err="1">
                <a:solidFill>
                  <a:srgbClr val="5F6872"/>
                </a:solidFill>
                <a:cs typeface="Verdana"/>
              </a:rPr>
              <a:t>bộ</a:t>
            </a:r>
            <a:r>
              <a:rPr lang="en-US" sz="1400" dirty="0">
                <a:solidFill>
                  <a:srgbClr val="5F6872"/>
                </a:solidFill>
                <a:cs typeface="Verdana"/>
              </a:rPr>
              <a:t> </a:t>
            </a:r>
            <a:r>
              <a:rPr lang="en-US" sz="1400" dirty="0" err="1">
                <a:solidFill>
                  <a:srgbClr val="5F6872"/>
                </a:solidFill>
                <a:cs typeface="Verdana"/>
              </a:rPr>
              <a:t>và</a:t>
            </a:r>
            <a:r>
              <a:rPr lang="en-US" sz="1400" dirty="0">
                <a:solidFill>
                  <a:srgbClr val="5F6872"/>
                </a:solidFill>
                <a:cs typeface="Verdana"/>
              </a:rPr>
              <a:t> </a:t>
            </a:r>
            <a:r>
              <a:rPr lang="en-US" sz="1400" dirty="0" err="1">
                <a:solidFill>
                  <a:srgbClr val="5F6872"/>
                </a:solidFill>
                <a:cs typeface="Verdana"/>
              </a:rPr>
              <a:t>trong</a:t>
            </a:r>
            <a:r>
              <a:rPr lang="en-US" sz="1400" dirty="0">
                <a:solidFill>
                  <a:srgbClr val="5F6872"/>
                </a:solidFill>
                <a:cs typeface="Verdana"/>
              </a:rPr>
              <a:t> </a:t>
            </a:r>
            <a:r>
              <a:rPr lang="en-US" sz="1400" dirty="0" err="1">
                <a:solidFill>
                  <a:srgbClr val="5F6872"/>
                </a:solidFill>
                <a:cs typeface="Verdana"/>
              </a:rPr>
              <a:t>hoạt</a:t>
            </a:r>
            <a:r>
              <a:rPr lang="en-US" sz="1400" dirty="0">
                <a:solidFill>
                  <a:srgbClr val="5F6872"/>
                </a:solidFill>
                <a:cs typeface="Verdana"/>
              </a:rPr>
              <a:t> </a:t>
            </a:r>
            <a:r>
              <a:rPr lang="en-US" sz="1400" dirty="0" err="1">
                <a:solidFill>
                  <a:srgbClr val="5F6872"/>
                </a:solidFill>
                <a:cs typeface="Verdana"/>
              </a:rPr>
              <a:t>động</a:t>
            </a:r>
            <a:r>
              <a:rPr lang="en-US" sz="1400" dirty="0">
                <a:solidFill>
                  <a:srgbClr val="5F6872"/>
                </a:solidFill>
                <a:cs typeface="Verdana"/>
              </a:rPr>
              <a:t> hàng </a:t>
            </a:r>
            <a:r>
              <a:rPr lang="en-US" sz="1400" dirty="0" err="1">
                <a:solidFill>
                  <a:srgbClr val="5F6872"/>
                </a:solidFill>
                <a:cs typeface="Verdana"/>
              </a:rPr>
              <a:t>ngày</a:t>
            </a:r>
            <a:endParaRPr sz="1400" dirty="0">
              <a:cs typeface="Verdana"/>
            </a:endParaRPr>
          </a:p>
          <a:p>
            <a:pPr marL="155471" marR="7774" indent="-122649">
              <a:lnSpc>
                <a:spcPct val="121800"/>
              </a:lnSpc>
              <a:buClr>
                <a:srgbClr val="214C94"/>
              </a:buClr>
              <a:buSzPct val="153846"/>
              <a:buFont typeface="Verdana"/>
              <a:buChar char="•"/>
              <a:tabLst>
                <a:tab pos="155903" algn="l"/>
              </a:tabLst>
            </a:pPr>
            <a:r>
              <a:rPr lang="en-US" sz="1400" dirty="0" err="1">
                <a:solidFill>
                  <a:srgbClr val="5F6872"/>
                </a:solidFill>
                <a:cs typeface="Verdana"/>
              </a:rPr>
              <a:t>Khả</a:t>
            </a:r>
            <a:r>
              <a:rPr lang="en-US" sz="1400" dirty="0">
                <a:solidFill>
                  <a:srgbClr val="5F6872"/>
                </a:solidFill>
                <a:cs typeface="Verdana"/>
              </a:rPr>
              <a:t> </a:t>
            </a:r>
            <a:r>
              <a:rPr lang="en-US" sz="1400" dirty="0" err="1">
                <a:solidFill>
                  <a:srgbClr val="5F6872"/>
                </a:solidFill>
                <a:cs typeface="Verdana"/>
              </a:rPr>
              <a:t>năng</a:t>
            </a:r>
            <a:r>
              <a:rPr lang="en-US" sz="1400" dirty="0">
                <a:solidFill>
                  <a:srgbClr val="5F6872"/>
                </a:solidFill>
                <a:cs typeface="Verdana"/>
              </a:rPr>
              <a:t> </a:t>
            </a:r>
            <a:r>
              <a:rPr lang="en-US" sz="1400" dirty="0" err="1">
                <a:solidFill>
                  <a:srgbClr val="5F6872"/>
                </a:solidFill>
                <a:cs typeface="Verdana"/>
              </a:rPr>
              <a:t>đứng</a:t>
            </a:r>
            <a:r>
              <a:rPr lang="en-US" sz="1400" dirty="0">
                <a:solidFill>
                  <a:srgbClr val="5F6872"/>
                </a:solidFill>
                <a:cs typeface="Verdana"/>
              </a:rPr>
              <a:t> </a:t>
            </a:r>
            <a:r>
              <a:rPr lang="en-US" sz="1400" dirty="0" err="1">
                <a:solidFill>
                  <a:srgbClr val="5F6872"/>
                </a:solidFill>
                <a:cs typeface="Verdana"/>
              </a:rPr>
              <a:t>bằng</a:t>
            </a:r>
            <a:r>
              <a:rPr lang="en-US" sz="1400" dirty="0">
                <a:solidFill>
                  <a:srgbClr val="5F6872"/>
                </a:solidFill>
                <a:cs typeface="Verdana"/>
              </a:rPr>
              <a:t> </a:t>
            </a:r>
            <a:r>
              <a:rPr lang="en-US" sz="1400" dirty="0" err="1">
                <a:solidFill>
                  <a:srgbClr val="5F6872"/>
                </a:solidFill>
                <a:cs typeface="Verdana"/>
              </a:rPr>
              <a:t>một</a:t>
            </a:r>
            <a:r>
              <a:rPr lang="en-US" sz="1400" dirty="0">
                <a:solidFill>
                  <a:srgbClr val="5F6872"/>
                </a:solidFill>
                <a:cs typeface="Verdana"/>
              </a:rPr>
              <a:t> </a:t>
            </a:r>
            <a:r>
              <a:rPr lang="en-US" sz="1400" dirty="0" err="1">
                <a:solidFill>
                  <a:srgbClr val="5F6872"/>
                </a:solidFill>
                <a:cs typeface="Verdana"/>
              </a:rPr>
              <a:t>chân</a:t>
            </a:r>
            <a:r>
              <a:rPr lang="en-US" sz="1400" dirty="0">
                <a:solidFill>
                  <a:srgbClr val="5F6872"/>
                </a:solidFill>
                <a:cs typeface="Verdana"/>
              </a:rPr>
              <a:t> </a:t>
            </a:r>
            <a:r>
              <a:rPr lang="en-US" sz="1400" dirty="0" err="1">
                <a:solidFill>
                  <a:srgbClr val="5F6872"/>
                </a:solidFill>
                <a:cs typeface="Verdana"/>
              </a:rPr>
              <a:t>và</a:t>
            </a:r>
            <a:r>
              <a:rPr lang="en-US" sz="1400" dirty="0">
                <a:solidFill>
                  <a:srgbClr val="5F6872"/>
                </a:solidFill>
                <a:cs typeface="Verdana"/>
              </a:rPr>
              <a:t> </a:t>
            </a:r>
            <a:r>
              <a:rPr lang="en-US" sz="1400" dirty="0" err="1">
                <a:solidFill>
                  <a:srgbClr val="5F6872"/>
                </a:solidFill>
                <a:cs typeface="Verdana"/>
              </a:rPr>
              <a:t>giữ</a:t>
            </a:r>
            <a:r>
              <a:rPr lang="en-US" sz="1400" dirty="0">
                <a:solidFill>
                  <a:srgbClr val="5F6872"/>
                </a:solidFill>
                <a:cs typeface="Verdana"/>
              </a:rPr>
              <a:t> </a:t>
            </a:r>
            <a:r>
              <a:rPr lang="en-US" sz="1400" dirty="0" err="1">
                <a:solidFill>
                  <a:srgbClr val="5F6872"/>
                </a:solidFill>
                <a:cs typeface="Verdana"/>
              </a:rPr>
              <a:t>thẳng</a:t>
            </a:r>
            <a:r>
              <a:rPr lang="en-US" sz="1400" dirty="0">
                <a:solidFill>
                  <a:srgbClr val="5F6872"/>
                </a:solidFill>
                <a:cs typeface="Verdana"/>
              </a:rPr>
              <a:t> chi </a:t>
            </a:r>
            <a:r>
              <a:rPr lang="en-US" sz="1400" dirty="0" err="1">
                <a:solidFill>
                  <a:srgbClr val="5F6872"/>
                </a:solidFill>
                <a:cs typeface="Verdana"/>
              </a:rPr>
              <a:t>dưới</a:t>
            </a:r>
            <a:r>
              <a:rPr lang="en-US" sz="1400" dirty="0">
                <a:solidFill>
                  <a:srgbClr val="5F6872"/>
                </a:solidFill>
                <a:cs typeface="Verdana"/>
              </a:rPr>
              <a:t> </a:t>
            </a:r>
            <a:r>
              <a:rPr lang="en-US" sz="1400" dirty="0" err="1">
                <a:solidFill>
                  <a:srgbClr val="5F6872"/>
                </a:solidFill>
                <a:cs typeface="Verdana"/>
              </a:rPr>
              <a:t>tốt</a:t>
            </a:r>
            <a:r>
              <a:rPr lang="en-US" sz="1400" dirty="0">
                <a:solidFill>
                  <a:srgbClr val="5F6872"/>
                </a:solidFill>
                <a:cs typeface="Verdana"/>
              </a:rPr>
              <a:t> </a:t>
            </a:r>
            <a:r>
              <a:rPr lang="en-US" sz="1400" dirty="0" err="1">
                <a:solidFill>
                  <a:srgbClr val="5F6872"/>
                </a:solidFill>
                <a:cs typeface="Verdana"/>
              </a:rPr>
              <a:t>trong</a:t>
            </a:r>
            <a:r>
              <a:rPr lang="en-US" sz="1400" dirty="0">
                <a:solidFill>
                  <a:srgbClr val="5F6872"/>
                </a:solidFill>
                <a:cs typeface="Verdana"/>
              </a:rPr>
              <a:t> 30 </a:t>
            </a:r>
            <a:r>
              <a:rPr lang="en-US" sz="1400" dirty="0" err="1">
                <a:solidFill>
                  <a:srgbClr val="5F6872"/>
                </a:solidFill>
                <a:cs typeface="Verdana"/>
              </a:rPr>
              <a:t>giây</a:t>
            </a:r>
            <a:r>
              <a:rPr sz="1400" dirty="0">
                <a:solidFill>
                  <a:srgbClr val="5F6872"/>
                </a:solidFill>
                <a:cs typeface="Verdana"/>
              </a:rPr>
              <a:t>. (</a:t>
            </a:r>
            <a:r>
              <a:rPr lang="en-US" sz="1400" dirty="0" err="1">
                <a:solidFill>
                  <a:srgbClr val="5F6872"/>
                </a:solidFill>
                <a:cs typeface="Verdana"/>
              </a:rPr>
              <a:t>được</a:t>
            </a:r>
            <a:r>
              <a:rPr lang="en-US" sz="1400" dirty="0">
                <a:solidFill>
                  <a:srgbClr val="5F6872"/>
                </a:solidFill>
                <a:cs typeface="Verdana"/>
              </a:rPr>
              <a:t> </a:t>
            </a:r>
            <a:r>
              <a:rPr lang="en-US" sz="1400" dirty="0" err="1">
                <a:solidFill>
                  <a:srgbClr val="5F6872"/>
                </a:solidFill>
                <a:cs typeface="Verdana"/>
              </a:rPr>
              <a:t>đánh</a:t>
            </a:r>
            <a:r>
              <a:rPr lang="en-US" sz="1400" dirty="0">
                <a:solidFill>
                  <a:srgbClr val="5F6872"/>
                </a:solidFill>
                <a:cs typeface="Verdana"/>
              </a:rPr>
              <a:t> </a:t>
            </a:r>
            <a:r>
              <a:rPr lang="en-US" sz="1400" dirty="0" err="1">
                <a:solidFill>
                  <a:srgbClr val="5F6872"/>
                </a:solidFill>
                <a:cs typeface="Verdana"/>
              </a:rPr>
              <a:t>giá</a:t>
            </a:r>
            <a:r>
              <a:rPr lang="en-US" sz="1400" dirty="0">
                <a:solidFill>
                  <a:srgbClr val="5F6872"/>
                </a:solidFill>
                <a:cs typeface="Verdana"/>
              </a:rPr>
              <a:t> </a:t>
            </a:r>
            <a:r>
              <a:rPr lang="en-US" sz="1400" dirty="0" err="1">
                <a:solidFill>
                  <a:srgbClr val="5F6872"/>
                </a:solidFill>
                <a:cs typeface="Verdana"/>
              </a:rPr>
              <a:t>bởi</a:t>
            </a:r>
            <a:r>
              <a:rPr lang="en-US" sz="1400" dirty="0">
                <a:solidFill>
                  <a:srgbClr val="5F6872"/>
                </a:solidFill>
                <a:cs typeface="Verdana"/>
              </a:rPr>
              <a:t> </a:t>
            </a:r>
            <a:r>
              <a:rPr lang="en-US" sz="1400" dirty="0" err="1">
                <a:solidFill>
                  <a:srgbClr val="5F6872"/>
                </a:solidFill>
                <a:cs typeface="Verdana"/>
              </a:rPr>
              <a:t>nhà</a:t>
            </a:r>
            <a:r>
              <a:rPr lang="en-US" sz="1400" dirty="0">
                <a:solidFill>
                  <a:srgbClr val="5F6872"/>
                </a:solidFill>
                <a:cs typeface="Verdana"/>
              </a:rPr>
              <a:t> </a:t>
            </a:r>
            <a:r>
              <a:rPr lang="en-US" sz="1400" dirty="0" err="1">
                <a:solidFill>
                  <a:srgbClr val="5F6872"/>
                </a:solidFill>
                <a:cs typeface="Verdana"/>
              </a:rPr>
              <a:t>vật</a:t>
            </a:r>
            <a:r>
              <a:rPr lang="en-US" sz="1400" dirty="0">
                <a:solidFill>
                  <a:srgbClr val="5F6872"/>
                </a:solidFill>
                <a:cs typeface="Verdana"/>
              </a:rPr>
              <a:t> </a:t>
            </a:r>
            <a:r>
              <a:rPr lang="en-US" sz="1400" dirty="0" err="1">
                <a:solidFill>
                  <a:srgbClr val="5F6872"/>
                </a:solidFill>
                <a:cs typeface="Verdana"/>
              </a:rPr>
              <a:t>lý</a:t>
            </a:r>
            <a:r>
              <a:rPr lang="en-US" sz="1400" dirty="0">
                <a:solidFill>
                  <a:srgbClr val="5F6872"/>
                </a:solidFill>
                <a:cs typeface="Verdana"/>
              </a:rPr>
              <a:t> </a:t>
            </a:r>
            <a:r>
              <a:rPr lang="en-US" sz="1400" dirty="0" err="1">
                <a:solidFill>
                  <a:srgbClr val="5F6872"/>
                </a:solidFill>
                <a:cs typeface="Verdana"/>
              </a:rPr>
              <a:t>trị</a:t>
            </a:r>
            <a:r>
              <a:rPr lang="en-US" sz="1400" dirty="0">
                <a:solidFill>
                  <a:srgbClr val="5F6872"/>
                </a:solidFill>
                <a:cs typeface="Verdana"/>
              </a:rPr>
              <a:t> </a:t>
            </a:r>
            <a:r>
              <a:rPr lang="en-US" sz="1400" dirty="0" err="1">
                <a:solidFill>
                  <a:srgbClr val="5F6872"/>
                </a:solidFill>
                <a:cs typeface="Verdana"/>
              </a:rPr>
              <a:t>liệu</a:t>
            </a:r>
            <a:r>
              <a:rPr sz="1400" dirty="0">
                <a:solidFill>
                  <a:srgbClr val="5F6872"/>
                </a:solidFill>
                <a:cs typeface="Verdana"/>
              </a:rPr>
              <a:t>)</a:t>
            </a:r>
            <a:endParaRPr sz="1400" dirty="0">
              <a:cs typeface="Verdana"/>
            </a:endParaRPr>
          </a:p>
          <a:p>
            <a:pPr marL="8637" marR="3455" algn="just">
              <a:lnSpc>
                <a:spcPct val="121800"/>
              </a:lnSpc>
            </a:pPr>
            <a:r>
              <a:rPr lang="en-US" sz="1400" dirty="0" err="1">
                <a:solidFill>
                  <a:srgbClr val="5F6872"/>
                </a:solidFill>
                <a:cs typeface="Verdana"/>
              </a:rPr>
              <a:t>Thông</a:t>
            </a:r>
            <a:r>
              <a:rPr lang="en-US" sz="1400" dirty="0">
                <a:solidFill>
                  <a:srgbClr val="5F6872"/>
                </a:solidFill>
                <a:cs typeface="Verdana"/>
              </a:rPr>
              <a:t> </a:t>
            </a:r>
            <a:r>
              <a:rPr lang="en-US" sz="1400" dirty="0" err="1">
                <a:solidFill>
                  <a:srgbClr val="5F6872"/>
                </a:solidFill>
                <a:cs typeface="Verdana"/>
              </a:rPr>
              <a:t>thường</a:t>
            </a:r>
            <a:r>
              <a:rPr sz="1400" dirty="0">
                <a:solidFill>
                  <a:srgbClr val="5F6872"/>
                </a:solidFill>
                <a:cs typeface="Verdana"/>
              </a:rPr>
              <a:t>, </a:t>
            </a:r>
            <a:r>
              <a:rPr lang="en-US" sz="1400" dirty="0" err="1">
                <a:solidFill>
                  <a:srgbClr val="5F6872"/>
                </a:solidFill>
                <a:cs typeface="Verdana"/>
              </a:rPr>
              <a:t>các</a:t>
            </a:r>
            <a:r>
              <a:rPr lang="en-US" sz="1400" dirty="0">
                <a:solidFill>
                  <a:srgbClr val="5F6872"/>
                </a:solidFill>
                <a:cs typeface="Verdana"/>
              </a:rPr>
              <a:t> </a:t>
            </a:r>
            <a:r>
              <a:rPr lang="en-US" sz="1400" dirty="0" err="1">
                <a:solidFill>
                  <a:srgbClr val="5F6872"/>
                </a:solidFill>
                <a:cs typeface="Verdana"/>
              </a:rPr>
              <a:t>môn</a:t>
            </a:r>
            <a:r>
              <a:rPr lang="en-US" sz="1400" dirty="0">
                <a:solidFill>
                  <a:srgbClr val="5F6872"/>
                </a:solidFill>
                <a:cs typeface="Verdana"/>
              </a:rPr>
              <a:t> </a:t>
            </a:r>
            <a:r>
              <a:rPr lang="en-US" sz="1400" dirty="0" err="1">
                <a:solidFill>
                  <a:srgbClr val="5F6872"/>
                </a:solidFill>
                <a:cs typeface="Verdana"/>
              </a:rPr>
              <a:t>thể</a:t>
            </a:r>
            <a:r>
              <a:rPr lang="en-US" sz="1400" dirty="0">
                <a:solidFill>
                  <a:srgbClr val="5F6872"/>
                </a:solidFill>
                <a:cs typeface="Verdana"/>
              </a:rPr>
              <a:t> </a:t>
            </a:r>
            <a:r>
              <a:rPr lang="en-US" sz="1400" dirty="0" err="1">
                <a:solidFill>
                  <a:srgbClr val="5F6872"/>
                </a:solidFill>
                <a:cs typeface="Verdana"/>
              </a:rPr>
              <a:t>thao</a:t>
            </a:r>
            <a:r>
              <a:rPr lang="en-US" sz="1400" dirty="0">
                <a:solidFill>
                  <a:srgbClr val="5F6872"/>
                </a:solidFill>
                <a:cs typeface="Verdana"/>
              </a:rPr>
              <a:t> </a:t>
            </a:r>
            <a:r>
              <a:rPr lang="en-US" sz="1400" dirty="0" err="1">
                <a:solidFill>
                  <a:srgbClr val="5F6872"/>
                </a:solidFill>
                <a:cs typeface="Verdana"/>
              </a:rPr>
              <a:t>tác</a:t>
            </a:r>
            <a:r>
              <a:rPr lang="en-US" sz="1400" dirty="0">
                <a:solidFill>
                  <a:srgbClr val="5F6872"/>
                </a:solidFill>
                <a:cs typeface="Verdana"/>
              </a:rPr>
              <a:t> </a:t>
            </a:r>
            <a:r>
              <a:rPr lang="en-US" sz="1400" dirty="0" err="1">
                <a:solidFill>
                  <a:srgbClr val="5F6872"/>
                </a:solidFill>
                <a:cs typeface="Verdana"/>
              </a:rPr>
              <a:t>động</a:t>
            </a:r>
            <a:r>
              <a:rPr lang="en-US" sz="1400" dirty="0">
                <a:solidFill>
                  <a:srgbClr val="5F6872"/>
                </a:solidFill>
                <a:cs typeface="Verdana"/>
              </a:rPr>
              <a:t> </a:t>
            </a:r>
            <a:r>
              <a:rPr lang="en-US" sz="1400" dirty="0" err="1">
                <a:solidFill>
                  <a:srgbClr val="5F6872"/>
                </a:solidFill>
                <a:cs typeface="Verdana"/>
              </a:rPr>
              <a:t>thấp</a:t>
            </a:r>
            <a:r>
              <a:rPr lang="en-US" sz="1400" dirty="0">
                <a:solidFill>
                  <a:srgbClr val="5F6872"/>
                </a:solidFill>
                <a:cs typeface="Verdana"/>
              </a:rPr>
              <a:t> </a:t>
            </a:r>
            <a:r>
              <a:rPr lang="en-US" sz="1400" dirty="0" err="1">
                <a:solidFill>
                  <a:srgbClr val="5F6872"/>
                </a:solidFill>
                <a:cs typeface="Verdana"/>
              </a:rPr>
              <a:t>có</a:t>
            </a:r>
            <a:r>
              <a:rPr lang="en-US" sz="1400" dirty="0">
                <a:solidFill>
                  <a:srgbClr val="5F6872"/>
                </a:solidFill>
                <a:cs typeface="Verdana"/>
              </a:rPr>
              <a:t> </a:t>
            </a:r>
            <a:r>
              <a:rPr lang="en-US" sz="1400" dirty="0" err="1">
                <a:solidFill>
                  <a:srgbClr val="5F6872"/>
                </a:solidFill>
                <a:cs typeface="Verdana"/>
              </a:rPr>
              <a:t>thể</a:t>
            </a:r>
            <a:r>
              <a:rPr lang="en-US" sz="1400" dirty="0">
                <a:solidFill>
                  <a:srgbClr val="5F6872"/>
                </a:solidFill>
                <a:cs typeface="Verdana"/>
              </a:rPr>
              <a:t> </a:t>
            </a:r>
            <a:r>
              <a:rPr lang="en-US" sz="1400" dirty="0" err="1">
                <a:solidFill>
                  <a:srgbClr val="5F6872"/>
                </a:solidFill>
                <a:cs typeface="Verdana"/>
              </a:rPr>
              <a:t>tiếp</a:t>
            </a:r>
            <a:r>
              <a:rPr lang="en-US" sz="1400" dirty="0">
                <a:solidFill>
                  <a:srgbClr val="5F6872"/>
                </a:solidFill>
                <a:cs typeface="Verdana"/>
              </a:rPr>
              <a:t> </a:t>
            </a:r>
            <a:r>
              <a:rPr lang="en-US" sz="1400" dirty="0" err="1">
                <a:solidFill>
                  <a:srgbClr val="5F6872"/>
                </a:solidFill>
                <a:cs typeface="Verdana"/>
              </a:rPr>
              <a:t>tục</a:t>
            </a:r>
            <a:r>
              <a:rPr lang="en-US" sz="1400" dirty="0">
                <a:solidFill>
                  <a:srgbClr val="5F6872"/>
                </a:solidFill>
                <a:cs typeface="Verdana"/>
              </a:rPr>
              <a:t> </a:t>
            </a:r>
            <a:r>
              <a:rPr lang="en-US" sz="1400" dirty="0" err="1">
                <a:solidFill>
                  <a:srgbClr val="5F6872"/>
                </a:solidFill>
                <a:cs typeface="Verdana"/>
              </a:rPr>
              <a:t>sau</a:t>
            </a:r>
            <a:r>
              <a:rPr lang="en-US" sz="1400" dirty="0">
                <a:solidFill>
                  <a:srgbClr val="5F6872"/>
                </a:solidFill>
                <a:cs typeface="Verdana"/>
              </a:rPr>
              <a:t> 12 </a:t>
            </a:r>
            <a:r>
              <a:rPr lang="en-US" sz="1400" dirty="0" err="1">
                <a:solidFill>
                  <a:srgbClr val="5F6872"/>
                </a:solidFill>
                <a:cs typeface="Verdana"/>
              </a:rPr>
              <a:t>tuần</a:t>
            </a:r>
            <a:r>
              <a:rPr sz="1400" dirty="0">
                <a:solidFill>
                  <a:srgbClr val="5F6872"/>
                </a:solidFill>
                <a:cs typeface="Verdana"/>
              </a:rPr>
              <a:t>, </a:t>
            </a:r>
            <a:r>
              <a:rPr lang="en-US" sz="1400" dirty="0" err="1">
                <a:solidFill>
                  <a:srgbClr val="5F6872"/>
                </a:solidFill>
                <a:cs typeface="Verdana"/>
              </a:rPr>
              <a:t>trong</a:t>
            </a:r>
            <a:r>
              <a:rPr lang="en-US" sz="1400" dirty="0">
                <a:solidFill>
                  <a:srgbClr val="5F6872"/>
                </a:solidFill>
                <a:cs typeface="Verdana"/>
              </a:rPr>
              <a:t> </a:t>
            </a:r>
            <a:r>
              <a:rPr lang="en-US" sz="1400" dirty="0" err="1">
                <a:solidFill>
                  <a:srgbClr val="5F6872"/>
                </a:solidFill>
                <a:cs typeface="Verdana"/>
              </a:rPr>
              <a:t>khi</a:t>
            </a:r>
            <a:r>
              <a:rPr lang="en-US" sz="1400" dirty="0">
                <a:solidFill>
                  <a:srgbClr val="5F6872"/>
                </a:solidFill>
                <a:cs typeface="Verdana"/>
              </a:rPr>
              <a:t> </a:t>
            </a:r>
            <a:r>
              <a:rPr lang="en-US" sz="1400" dirty="0" err="1">
                <a:solidFill>
                  <a:srgbClr val="5F6872"/>
                </a:solidFill>
                <a:cs typeface="Verdana"/>
              </a:rPr>
              <a:t>các</a:t>
            </a:r>
            <a:r>
              <a:rPr lang="en-US" sz="1400" dirty="0">
                <a:solidFill>
                  <a:srgbClr val="5F6872"/>
                </a:solidFill>
                <a:cs typeface="Verdana"/>
              </a:rPr>
              <a:t> </a:t>
            </a:r>
            <a:r>
              <a:rPr lang="en-US" sz="1400" dirty="0" err="1">
                <a:solidFill>
                  <a:srgbClr val="5F6872"/>
                </a:solidFill>
                <a:cs typeface="Verdana"/>
              </a:rPr>
              <a:t>hoạt</a:t>
            </a:r>
            <a:r>
              <a:rPr lang="en-US" sz="1400" dirty="0">
                <a:solidFill>
                  <a:srgbClr val="5F6872"/>
                </a:solidFill>
                <a:cs typeface="Verdana"/>
              </a:rPr>
              <a:t> </a:t>
            </a:r>
            <a:r>
              <a:rPr lang="en-US" sz="1400" dirty="0" err="1">
                <a:solidFill>
                  <a:srgbClr val="5F6872"/>
                </a:solidFill>
                <a:cs typeface="Verdana"/>
              </a:rPr>
              <a:t>động</a:t>
            </a:r>
            <a:r>
              <a:rPr lang="en-US" sz="1400" dirty="0">
                <a:solidFill>
                  <a:srgbClr val="5F6872"/>
                </a:solidFill>
                <a:cs typeface="Verdana"/>
              </a:rPr>
              <a:t> </a:t>
            </a:r>
            <a:r>
              <a:rPr lang="en-US" sz="1400" dirty="0" err="1">
                <a:solidFill>
                  <a:srgbClr val="5F6872"/>
                </a:solidFill>
                <a:cs typeface="Verdana"/>
              </a:rPr>
              <a:t>tác</a:t>
            </a:r>
            <a:r>
              <a:rPr lang="en-US" sz="1400" dirty="0">
                <a:solidFill>
                  <a:srgbClr val="5F6872"/>
                </a:solidFill>
                <a:cs typeface="Verdana"/>
              </a:rPr>
              <a:t> </a:t>
            </a:r>
            <a:r>
              <a:rPr lang="en-US" sz="1400" dirty="0" err="1">
                <a:solidFill>
                  <a:srgbClr val="5F6872"/>
                </a:solidFill>
                <a:cs typeface="Verdana"/>
              </a:rPr>
              <a:t>động</a:t>
            </a:r>
            <a:r>
              <a:rPr lang="en-US" sz="1400" dirty="0">
                <a:solidFill>
                  <a:srgbClr val="5F6872"/>
                </a:solidFill>
                <a:cs typeface="Verdana"/>
              </a:rPr>
              <a:t> </a:t>
            </a:r>
            <a:r>
              <a:rPr lang="en-US" sz="1400" dirty="0" err="1">
                <a:solidFill>
                  <a:srgbClr val="5F6872"/>
                </a:solidFill>
                <a:cs typeface="Verdana"/>
              </a:rPr>
              <a:t>cao</a:t>
            </a:r>
            <a:r>
              <a:rPr lang="en-US" sz="1400" dirty="0">
                <a:solidFill>
                  <a:srgbClr val="5F6872"/>
                </a:solidFill>
                <a:cs typeface="Verdana"/>
              </a:rPr>
              <a:t> </a:t>
            </a:r>
            <a:r>
              <a:rPr lang="en-US" sz="1400" dirty="0" err="1">
                <a:solidFill>
                  <a:srgbClr val="5F6872"/>
                </a:solidFill>
                <a:cs typeface="Verdana"/>
              </a:rPr>
              <a:t>phải</a:t>
            </a:r>
            <a:r>
              <a:rPr lang="en-US" sz="1400" dirty="0">
                <a:solidFill>
                  <a:srgbClr val="5F6872"/>
                </a:solidFill>
                <a:cs typeface="Verdana"/>
              </a:rPr>
              <a:t> </a:t>
            </a:r>
            <a:r>
              <a:rPr lang="en-US" sz="1400" dirty="0" err="1">
                <a:solidFill>
                  <a:srgbClr val="5F6872"/>
                </a:solidFill>
                <a:cs typeface="Verdana"/>
              </a:rPr>
              <a:t>sau</a:t>
            </a:r>
            <a:r>
              <a:rPr lang="en-US" sz="1400" dirty="0">
                <a:solidFill>
                  <a:srgbClr val="5F6872"/>
                </a:solidFill>
                <a:cs typeface="Verdana"/>
              </a:rPr>
              <a:t> </a:t>
            </a:r>
            <a:r>
              <a:rPr sz="1400" dirty="0">
                <a:solidFill>
                  <a:srgbClr val="5F6872"/>
                </a:solidFill>
                <a:cs typeface="Verdana"/>
              </a:rPr>
              <a:t>24 </a:t>
            </a:r>
            <a:r>
              <a:rPr lang="en-US" sz="1400" dirty="0" err="1">
                <a:solidFill>
                  <a:srgbClr val="5F6872"/>
                </a:solidFill>
                <a:cs typeface="Verdana"/>
              </a:rPr>
              <a:t>tuần</a:t>
            </a:r>
            <a:r>
              <a:rPr sz="1400" dirty="0">
                <a:solidFill>
                  <a:srgbClr val="5F6872"/>
                </a:solidFill>
                <a:cs typeface="Verdana"/>
              </a:rPr>
              <a:t>. </a:t>
            </a:r>
            <a:r>
              <a:rPr lang="en-US" sz="1400" dirty="0" err="1">
                <a:solidFill>
                  <a:srgbClr val="5F6872"/>
                </a:solidFill>
                <a:cs typeface="Verdana"/>
              </a:rPr>
              <a:t>Tuy</a:t>
            </a:r>
            <a:r>
              <a:rPr lang="en-US" sz="1400" dirty="0">
                <a:solidFill>
                  <a:srgbClr val="5F6872"/>
                </a:solidFill>
                <a:cs typeface="Verdana"/>
              </a:rPr>
              <a:t> </a:t>
            </a:r>
            <a:r>
              <a:rPr lang="en-US" sz="1400" dirty="0" err="1">
                <a:solidFill>
                  <a:srgbClr val="5F6872"/>
                </a:solidFill>
                <a:cs typeface="Verdana"/>
              </a:rPr>
              <a:t>nhiên</a:t>
            </a:r>
            <a:r>
              <a:rPr lang="en-US" sz="1400" dirty="0">
                <a:solidFill>
                  <a:srgbClr val="5F6872"/>
                </a:solidFill>
                <a:cs typeface="Verdana"/>
              </a:rPr>
              <a:t>, </a:t>
            </a:r>
            <a:r>
              <a:rPr lang="en-US" sz="1400" dirty="0" err="1">
                <a:solidFill>
                  <a:srgbClr val="5F6872"/>
                </a:solidFill>
                <a:cs typeface="Verdana"/>
              </a:rPr>
              <a:t>hoạt</a:t>
            </a:r>
            <a:r>
              <a:rPr lang="en-US" sz="1400" dirty="0">
                <a:solidFill>
                  <a:srgbClr val="5F6872"/>
                </a:solidFill>
                <a:cs typeface="Verdana"/>
              </a:rPr>
              <a:t> </a:t>
            </a:r>
            <a:r>
              <a:rPr lang="en-US" sz="1400" dirty="0" err="1">
                <a:solidFill>
                  <a:srgbClr val="5F6872"/>
                </a:solidFill>
                <a:cs typeface="Verdana"/>
              </a:rPr>
              <a:t>động</a:t>
            </a:r>
            <a:r>
              <a:rPr lang="en-US" sz="1400" dirty="0">
                <a:solidFill>
                  <a:srgbClr val="5F6872"/>
                </a:solidFill>
                <a:cs typeface="Verdana"/>
              </a:rPr>
              <a:t> </a:t>
            </a:r>
            <a:r>
              <a:rPr lang="en-US" sz="1400" dirty="0" err="1">
                <a:solidFill>
                  <a:srgbClr val="5F6872"/>
                </a:solidFill>
                <a:cs typeface="Verdana"/>
              </a:rPr>
              <a:t>cuối</a:t>
            </a:r>
            <a:r>
              <a:rPr lang="en-US" sz="1400" dirty="0">
                <a:solidFill>
                  <a:srgbClr val="5F6872"/>
                </a:solidFill>
                <a:cs typeface="Verdana"/>
              </a:rPr>
              <a:t> </a:t>
            </a:r>
            <a:r>
              <a:rPr lang="en-US" sz="1400" dirty="0" err="1">
                <a:solidFill>
                  <a:srgbClr val="5F6872"/>
                </a:solidFill>
                <a:cs typeface="Verdana"/>
              </a:rPr>
              <a:t>cùng</a:t>
            </a:r>
            <a:r>
              <a:rPr lang="en-US" sz="1400" dirty="0">
                <a:solidFill>
                  <a:srgbClr val="5F6872"/>
                </a:solidFill>
                <a:cs typeface="Verdana"/>
              </a:rPr>
              <a:t> </a:t>
            </a:r>
            <a:r>
              <a:rPr lang="en-US" sz="1400" dirty="0" err="1">
                <a:solidFill>
                  <a:srgbClr val="5F6872"/>
                </a:solidFill>
                <a:cs typeface="Verdana"/>
              </a:rPr>
              <a:t>mang</a:t>
            </a:r>
            <a:r>
              <a:rPr lang="en-US" sz="1400" dirty="0">
                <a:solidFill>
                  <a:srgbClr val="5F6872"/>
                </a:solidFill>
                <a:cs typeface="Verdana"/>
              </a:rPr>
              <a:t> </a:t>
            </a:r>
            <a:r>
              <a:rPr lang="en-US" sz="1400" dirty="0" err="1">
                <a:solidFill>
                  <a:srgbClr val="5F6872"/>
                </a:solidFill>
                <a:cs typeface="Verdana"/>
              </a:rPr>
              <a:t>tính</a:t>
            </a:r>
            <a:r>
              <a:rPr lang="en-US" sz="1400" dirty="0">
                <a:solidFill>
                  <a:srgbClr val="5F6872"/>
                </a:solidFill>
                <a:cs typeface="Verdana"/>
              </a:rPr>
              <a:t> </a:t>
            </a:r>
            <a:r>
              <a:rPr lang="en-US" sz="1400" dirty="0" err="1">
                <a:solidFill>
                  <a:srgbClr val="5F6872"/>
                </a:solidFill>
                <a:cs typeface="Verdana"/>
              </a:rPr>
              <a:t>chủ</a:t>
            </a:r>
            <a:r>
              <a:rPr lang="en-US" sz="1400" dirty="0">
                <a:solidFill>
                  <a:srgbClr val="5F6872"/>
                </a:solidFill>
                <a:cs typeface="Verdana"/>
              </a:rPr>
              <a:t> </a:t>
            </a:r>
            <a:r>
              <a:rPr lang="en-US" sz="1400" dirty="0" err="1">
                <a:solidFill>
                  <a:srgbClr val="5F6872"/>
                </a:solidFill>
                <a:cs typeface="Verdana"/>
              </a:rPr>
              <a:t>quan</a:t>
            </a:r>
            <a:r>
              <a:rPr lang="en-US" sz="1400" dirty="0">
                <a:solidFill>
                  <a:srgbClr val="5F6872"/>
                </a:solidFill>
                <a:cs typeface="Verdana"/>
              </a:rPr>
              <a:t> </a:t>
            </a:r>
            <a:r>
              <a:rPr lang="en-US" sz="1400" dirty="0" err="1">
                <a:solidFill>
                  <a:srgbClr val="5F6872"/>
                </a:solidFill>
                <a:cs typeface="Verdana"/>
              </a:rPr>
              <a:t>cao</a:t>
            </a:r>
            <a:r>
              <a:rPr lang="en-US" sz="1400" dirty="0">
                <a:solidFill>
                  <a:srgbClr val="5F6872"/>
                </a:solidFill>
                <a:cs typeface="Verdana"/>
              </a:rPr>
              <a:t> </a:t>
            </a:r>
            <a:r>
              <a:rPr lang="en-US" sz="1400" dirty="0" err="1">
                <a:solidFill>
                  <a:srgbClr val="5F6872"/>
                </a:solidFill>
                <a:cs typeface="Verdana"/>
              </a:rPr>
              <a:t>và</a:t>
            </a:r>
            <a:r>
              <a:rPr lang="en-US" sz="1400" dirty="0">
                <a:solidFill>
                  <a:srgbClr val="5F6872"/>
                </a:solidFill>
                <a:cs typeface="Verdana"/>
              </a:rPr>
              <a:t> </a:t>
            </a:r>
            <a:r>
              <a:rPr lang="en-US" sz="1400" dirty="0" err="1">
                <a:solidFill>
                  <a:srgbClr val="5F6872"/>
                </a:solidFill>
                <a:cs typeface="Verdana"/>
              </a:rPr>
              <a:t>có</a:t>
            </a:r>
            <a:r>
              <a:rPr lang="en-US" sz="1400" dirty="0">
                <a:solidFill>
                  <a:srgbClr val="5F6872"/>
                </a:solidFill>
                <a:cs typeface="Verdana"/>
              </a:rPr>
              <a:t> </a:t>
            </a:r>
            <a:r>
              <a:rPr lang="en-US" sz="1400" dirty="0" err="1">
                <a:solidFill>
                  <a:srgbClr val="5F6872"/>
                </a:solidFill>
                <a:cs typeface="Verdana"/>
              </a:rPr>
              <a:t>thể</a:t>
            </a:r>
            <a:r>
              <a:rPr lang="en-US" sz="1400" dirty="0">
                <a:solidFill>
                  <a:srgbClr val="5F6872"/>
                </a:solidFill>
                <a:cs typeface="Verdana"/>
              </a:rPr>
              <a:t> </a:t>
            </a:r>
            <a:r>
              <a:rPr lang="en-US" sz="1400" dirty="0" err="1">
                <a:solidFill>
                  <a:srgbClr val="5F6872"/>
                </a:solidFill>
                <a:cs typeface="Verdana"/>
              </a:rPr>
              <a:t>thay</a:t>
            </a:r>
            <a:r>
              <a:rPr lang="en-US" sz="1400" dirty="0">
                <a:solidFill>
                  <a:srgbClr val="5F6872"/>
                </a:solidFill>
                <a:cs typeface="Verdana"/>
              </a:rPr>
              <a:t> </a:t>
            </a:r>
            <a:r>
              <a:rPr lang="en-US" sz="1400" dirty="0" err="1">
                <a:solidFill>
                  <a:srgbClr val="5F6872"/>
                </a:solidFill>
                <a:cs typeface="Verdana"/>
              </a:rPr>
              <a:t>đổi</a:t>
            </a:r>
            <a:r>
              <a:rPr lang="en-US" sz="1400" dirty="0">
                <a:solidFill>
                  <a:srgbClr val="5F6872"/>
                </a:solidFill>
                <a:cs typeface="Verdana"/>
              </a:rPr>
              <a:t> </a:t>
            </a:r>
            <a:r>
              <a:rPr lang="en-US" sz="1400" dirty="0" err="1">
                <a:solidFill>
                  <a:srgbClr val="5F6872"/>
                </a:solidFill>
                <a:cs typeface="Verdana"/>
              </a:rPr>
              <a:t>tuỳ</a:t>
            </a:r>
            <a:r>
              <a:rPr lang="en-US" sz="1400" dirty="0">
                <a:solidFill>
                  <a:srgbClr val="5F6872"/>
                </a:solidFill>
                <a:cs typeface="Verdana"/>
              </a:rPr>
              <a:t> </a:t>
            </a:r>
            <a:r>
              <a:rPr lang="en-US" sz="1400" dirty="0" err="1">
                <a:solidFill>
                  <a:srgbClr val="5F6872"/>
                </a:solidFill>
                <a:cs typeface="Verdana"/>
              </a:rPr>
              <a:t>theo</a:t>
            </a:r>
            <a:r>
              <a:rPr lang="en-US" sz="1400" dirty="0">
                <a:solidFill>
                  <a:srgbClr val="5F6872"/>
                </a:solidFill>
                <a:cs typeface="Verdana"/>
              </a:rPr>
              <a:t> </a:t>
            </a:r>
            <a:r>
              <a:rPr lang="en-US" sz="1400" dirty="0" err="1">
                <a:solidFill>
                  <a:srgbClr val="5F6872"/>
                </a:solidFill>
                <a:cs typeface="Verdana"/>
              </a:rPr>
              <a:t>từng</a:t>
            </a:r>
            <a:r>
              <a:rPr lang="en-US" sz="1400" dirty="0">
                <a:solidFill>
                  <a:srgbClr val="5F6872"/>
                </a:solidFill>
                <a:cs typeface="Verdana"/>
              </a:rPr>
              <a:t> </a:t>
            </a:r>
            <a:r>
              <a:rPr lang="en-US" sz="1400" dirty="0" err="1">
                <a:solidFill>
                  <a:srgbClr val="5F6872"/>
                </a:solidFill>
                <a:cs typeface="Verdana"/>
              </a:rPr>
              <a:t>bệnh</a:t>
            </a:r>
            <a:r>
              <a:rPr lang="en-US" sz="1400" dirty="0">
                <a:solidFill>
                  <a:srgbClr val="5F6872"/>
                </a:solidFill>
                <a:cs typeface="Verdana"/>
              </a:rPr>
              <a:t> </a:t>
            </a:r>
            <a:r>
              <a:rPr lang="en-US" sz="1400" dirty="0" err="1">
                <a:solidFill>
                  <a:srgbClr val="5F6872"/>
                </a:solidFill>
                <a:cs typeface="Verdana"/>
              </a:rPr>
              <a:t>nhân</a:t>
            </a:r>
            <a:r>
              <a:rPr sz="1400" dirty="0">
                <a:solidFill>
                  <a:srgbClr val="5F6872"/>
                </a:solidFill>
                <a:cs typeface="Verdana"/>
              </a:rPr>
              <a:t>.</a:t>
            </a:r>
            <a:endParaRPr sz="1400" dirty="0">
              <a:cs typeface="Verdana"/>
            </a:endParaRPr>
          </a:p>
        </p:txBody>
      </p:sp>
      <p:sp>
        <p:nvSpPr>
          <p:cNvPr id="7" name="object 7"/>
          <p:cNvSpPr txBox="1">
            <a:spLocks noGrp="1"/>
          </p:cNvSpPr>
          <p:nvPr>
            <p:ph sz="half" idx="3"/>
          </p:nvPr>
        </p:nvSpPr>
        <p:spPr>
          <a:xfrm>
            <a:off x="5027645" y="1187744"/>
            <a:ext cx="3657600" cy="4391460"/>
          </a:xfrm>
          <a:prstGeom prst="rect">
            <a:avLst/>
          </a:prstGeom>
        </p:spPr>
        <p:txBody>
          <a:bodyPr vert="horz" wrap="square" lIns="0" tIns="8637" rIns="0" bIns="0" rtlCol="0">
            <a:spAutoFit/>
          </a:bodyPr>
          <a:lstStyle/>
          <a:p>
            <a:pPr marL="8637">
              <a:spcBef>
                <a:spcPts val="68"/>
              </a:spcBef>
            </a:pPr>
            <a:r>
              <a:rPr lang="en-US" sz="1400" b="1" dirty="0" err="1">
                <a:solidFill>
                  <a:schemeClr val="tx2"/>
                </a:solidFill>
                <a:latin typeface="+mn-lt"/>
              </a:rPr>
              <a:t>Các</a:t>
            </a:r>
            <a:r>
              <a:rPr lang="en-US" sz="1400" b="1" dirty="0">
                <a:solidFill>
                  <a:schemeClr val="tx2"/>
                </a:solidFill>
                <a:latin typeface="+mn-lt"/>
              </a:rPr>
              <a:t> </a:t>
            </a:r>
            <a:r>
              <a:rPr lang="en-US" sz="1400" b="1" dirty="0" err="1">
                <a:solidFill>
                  <a:schemeClr val="tx2"/>
                </a:solidFill>
                <a:latin typeface="+mn-lt"/>
              </a:rPr>
              <a:t>môn</a:t>
            </a:r>
            <a:r>
              <a:rPr lang="en-US" sz="1400" b="1" dirty="0">
                <a:solidFill>
                  <a:schemeClr val="tx2"/>
                </a:solidFill>
                <a:latin typeface="+mn-lt"/>
              </a:rPr>
              <a:t> </a:t>
            </a:r>
            <a:r>
              <a:rPr lang="en-US" sz="1400" b="1" dirty="0" err="1">
                <a:solidFill>
                  <a:schemeClr val="tx2"/>
                </a:solidFill>
                <a:latin typeface="+mn-lt"/>
              </a:rPr>
              <a:t>thể</a:t>
            </a:r>
            <a:r>
              <a:rPr lang="en-US" sz="1400" b="1" dirty="0">
                <a:solidFill>
                  <a:schemeClr val="tx2"/>
                </a:solidFill>
                <a:latin typeface="+mn-lt"/>
              </a:rPr>
              <a:t> </a:t>
            </a:r>
            <a:r>
              <a:rPr lang="en-US" sz="1400" b="1" dirty="0" err="1">
                <a:solidFill>
                  <a:schemeClr val="tx2"/>
                </a:solidFill>
                <a:latin typeface="+mn-lt"/>
              </a:rPr>
              <a:t>thao</a:t>
            </a:r>
            <a:r>
              <a:rPr lang="en-US" sz="1400" b="1" dirty="0">
                <a:solidFill>
                  <a:schemeClr val="tx2"/>
                </a:solidFill>
                <a:latin typeface="+mn-lt"/>
              </a:rPr>
              <a:t> </a:t>
            </a:r>
            <a:r>
              <a:rPr lang="en-US" sz="1400" b="1" dirty="0" err="1">
                <a:solidFill>
                  <a:schemeClr val="tx2"/>
                </a:solidFill>
                <a:latin typeface="+mn-lt"/>
              </a:rPr>
              <a:t>tác</a:t>
            </a:r>
            <a:r>
              <a:rPr lang="en-US" sz="1400" b="1" dirty="0">
                <a:solidFill>
                  <a:schemeClr val="tx2"/>
                </a:solidFill>
                <a:latin typeface="+mn-lt"/>
              </a:rPr>
              <a:t> </a:t>
            </a:r>
            <a:r>
              <a:rPr lang="en-US" sz="1400" b="1" dirty="0" err="1">
                <a:solidFill>
                  <a:schemeClr val="tx2"/>
                </a:solidFill>
                <a:latin typeface="+mn-lt"/>
              </a:rPr>
              <a:t>động</a:t>
            </a:r>
            <a:r>
              <a:rPr lang="en-US" sz="1400" b="1" dirty="0">
                <a:solidFill>
                  <a:schemeClr val="tx2"/>
                </a:solidFill>
                <a:latin typeface="+mn-lt"/>
              </a:rPr>
              <a:t> </a:t>
            </a:r>
            <a:r>
              <a:rPr lang="en-US" sz="1400" b="1" dirty="0" err="1">
                <a:solidFill>
                  <a:schemeClr val="tx2"/>
                </a:solidFill>
                <a:latin typeface="+mn-lt"/>
              </a:rPr>
              <a:t>thấp</a:t>
            </a:r>
            <a:r>
              <a:rPr sz="1400" b="1" dirty="0">
                <a:solidFill>
                  <a:schemeClr val="tx2"/>
                </a:solidFill>
                <a:latin typeface="+mn-lt"/>
              </a:rPr>
              <a:t> (</a:t>
            </a:r>
            <a:r>
              <a:rPr lang="en-US" sz="1400" b="1" dirty="0" err="1">
                <a:solidFill>
                  <a:schemeClr val="tx2"/>
                </a:solidFill>
                <a:latin typeface="+mn-lt"/>
              </a:rPr>
              <a:t>sau</a:t>
            </a:r>
            <a:r>
              <a:rPr lang="en-US" sz="1400" b="1" dirty="0">
                <a:solidFill>
                  <a:schemeClr val="tx2"/>
                </a:solidFill>
                <a:latin typeface="+mn-lt"/>
              </a:rPr>
              <a:t> </a:t>
            </a:r>
            <a:r>
              <a:rPr lang="en-US" sz="1400" b="1" dirty="0" err="1">
                <a:solidFill>
                  <a:schemeClr val="tx2"/>
                </a:solidFill>
                <a:latin typeface="+mn-lt"/>
              </a:rPr>
              <a:t>tuần</a:t>
            </a:r>
            <a:r>
              <a:rPr sz="1400" b="1" dirty="0">
                <a:solidFill>
                  <a:schemeClr val="tx2"/>
                </a:solidFill>
                <a:latin typeface="+mn-lt"/>
              </a:rPr>
              <a:t> 12):</a:t>
            </a:r>
          </a:p>
          <a:p>
            <a:pPr marL="155471" indent="-123081">
              <a:spcBef>
                <a:spcPts val="544"/>
              </a:spcBef>
              <a:buClr>
                <a:srgbClr val="214C94"/>
              </a:buClr>
              <a:buSzPct val="153846"/>
              <a:buFont typeface="Verdana"/>
              <a:buChar char="•"/>
              <a:tabLst>
                <a:tab pos="155903" algn="l"/>
              </a:tabLst>
            </a:pPr>
            <a:r>
              <a:rPr lang="en-US" sz="1400" dirty="0" err="1">
                <a:solidFill>
                  <a:srgbClr val="5F6872"/>
                </a:solidFill>
                <a:latin typeface="+mn-lt"/>
                <a:cs typeface="Verdana"/>
              </a:rPr>
              <a:t>Đạp</a:t>
            </a:r>
            <a:r>
              <a:rPr lang="en-US" sz="1400" dirty="0">
                <a:solidFill>
                  <a:srgbClr val="5F6872"/>
                </a:solidFill>
                <a:latin typeface="+mn-lt"/>
                <a:cs typeface="Verdana"/>
              </a:rPr>
              <a:t> </a:t>
            </a:r>
            <a:r>
              <a:rPr lang="en-US" sz="1400" dirty="0" err="1">
                <a:solidFill>
                  <a:srgbClr val="5F6872"/>
                </a:solidFill>
                <a:latin typeface="+mn-lt"/>
                <a:cs typeface="Verdana"/>
              </a:rPr>
              <a:t>xe</a:t>
            </a:r>
            <a:endParaRPr sz="1400" dirty="0">
              <a:latin typeface="+mn-lt"/>
              <a:cs typeface="Verdana"/>
            </a:endParaRPr>
          </a:p>
          <a:p>
            <a:pPr marL="155471" indent="-123081">
              <a:spcBef>
                <a:spcPts val="231"/>
              </a:spcBef>
              <a:buClr>
                <a:srgbClr val="214C94"/>
              </a:buClr>
              <a:buSzPct val="153846"/>
              <a:buFont typeface="Verdana"/>
              <a:buChar char="•"/>
              <a:tabLst>
                <a:tab pos="155903" algn="l"/>
              </a:tabLst>
            </a:pPr>
            <a:r>
              <a:rPr lang="en-US" sz="1400" dirty="0" err="1">
                <a:solidFill>
                  <a:srgbClr val="5F6872"/>
                </a:solidFill>
                <a:latin typeface="+mn-lt"/>
                <a:cs typeface="Verdana"/>
              </a:rPr>
              <a:t>Bơi</a:t>
            </a:r>
            <a:r>
              <a:rPr lang="en-US" sz="1400" dirty="0">
                <a:solidFill>
                  <a:srgbClr val="5F6872"/>
                </a:solidFill>
                <a:latin typeface="+mn-lt"/>
                <a:cs typeface="Verdana"/>
              </a:rPr>
              <a:t> </a:t>
            </a:r>
            <a:r>
              <a:rPr lang="en-US" sz="1400" dirty="0" err="1">
                <a:solidFill>
                  <a:srgbClr val="5F6872"/>
                </a:solidFill>
                <a:latin typeface="+mn-lt"/>
                <a:cs typeface="Verdana"/>
              </a:rPr>
              <a:t>lội</a:t>
            </a:r>
            <a:endParaRPr sz="1400" dirty="0">
              <a:latin typeface="+mn-lt"/>
              <a:cs typeface="Verdana"/>
            </a:endParaRPr>
          </a:p>
          <a:p>
            <a:pPr marL="155471" indent="-123081">
              <a:spcBef>
                <a:spcPts val="231"/>
              </a:spcBef>
              <a:buClr>
                <a:srgbClr val="214C94"/>
              </a:buClr>
              <a:buSzPct val="153846"/>
              <a:buFont typeface="Verdana"/>
              <a:buChar char="•"/>
              <a:tabLst>
                <a:tab pos="155903" algn="l"/>
              </a:tabLst>
            </a:pPr>
            <a:r>
              <a:rPr lang="en-US" sz="1400" dirty="0" err="1">
                <a:solidFill>
                  <a:srgbClr val="5F6872"/>
                </a:solidFill>
                <a:latin typeface="+mn-lt"/>
                <a:cs typeface="Verdana"/>
              </a:rPr>
              <a:t>Chèo</a:t>
            </a:r>
            <a:r>
              <a:rPr lang="en-US" sz="1400" dirty="0">
                <a:solidFill>
                  <a:srgbClr val="5F6872"/>
                </a:solidFill>
                <a:latin typeface="+mn-lt"/>
                <a:cs typeface="Verdana"/>
              </a:rPr>
              <a:t> </a:t>
            </a:r>
            <a:r>
              <a:rPr lang="en-US" sz="1400" dirty="0" err="1">
                <a:solidFill>
                  <a:srgbClr val="5F6872"/>
                </a:solidFill>
                <a:latin typeface="+mn-lt"/>
                <a:cs typeface="Verdana"/>
              </a:rPr>
              <a:t>thuyền</a:t>
            </a:r>
            <a:endParaRPr sz="1400" dirty="0">
              <a:latin typeface="+mn-lt"/>
              <a:cs typeface="Verdana"/>
            </a:endParaRPr>
          </a:p>
          <a:p>
            <a:pPr marL="155471" indent="-123081">
              <a:spcBef>
                <a:spcPts val="231"/>
              </a:spcBef>
              <a:buClr>
                <a:srgbClr val="214C94"/>
              </a:buClr>
              <a:buSzPct val="153846"/>
              <a:buFont typeface="Verdana"/>
              <a:buChar char="•"/>
              <a:tabLst>
                <a:tab pos="155903" algn="l"/>
              </a:tabLst>
            </a:pPr>
            <a:r>
              <a:rPr lang="en-US" sz="1400" dirty="0" err="1">
                <a:solidFill>
                  <a:srgbClr val="5F6872"/>
                </a:solidFill>
                <a:latin typeface="+mn-lt"/>
                <a:cs typeface="Verdana"/>
              </a:rPr>
              <a:t>Đi</a:t>
            </a:r>
            <a:r>
              <a:rPr lang="en-US" sz="1400" dirty="0">
                <a:solidFill>
                  <a:srgbClr val="5F6872"/>
                </a:solidFill>
                <a:latin typeface="+mn-lt"/>
                <a:cs typeface="Verdana"/>
              </a:rPr>
              <a:t> </a:t>
            </a:r>
            <a:r>
              <a:rPr lang="en-US" sz="1400" dirty="0" err="1">
                <a:solidFill>
                  <a:srgbClr val="5F6872"/>
                </a:solidFill>
                <a:latin typeface="+mn-lt"/>
                <a:cs typeface="Verdana"/>
              </a:rPr>
              <a:t>bộ</a:t>
            </a:r>
            <a:r>
              <a:rPr lang="en-US" sz="1400" dirty="0">
                <a:solidFill>
                  <a:srgbClr val="5F6872"/>
                </a:solidFill>
                <a:latin typeface="+mn-lt"/>
                <a:cs typeface="Verdana"/>
              </a:rPr>
              <a:t> </a:t>
            </a:r>
            <a:r>
              <a:rPr lang="en-US" sz="1400" dirty="0" err="1">
                <a:solidFill>
                  <a:srgbClr val="5F6872"/>
                </a:solidFill>
                <a:latin typeface="+mn-lt"/>
                <a:cs typeface="Verdana"/>
              </a:rPr>
              <a:t>đường</a:t>
            </a:r>
            <a:r>
              <a:rPr lang="en-US" sz="1400" dirty="0">
                <a:solidFill>
                  <a:srgbClr val="5F6872"/>
                </a:solidFill>
                <a:latin typeface="+mn-lt"/>
                <a:cs typeface="Verdana"/>
              </a:rPr>
              <a:t> </a:t>
            </a:r>
            <a:r>
              <a:rPr lang="en-US" sz="1400" dirty="0" err="1">
                <a:solidFill>
                  <a:srgbClr val="5F6872"/>
                </a:solidFill>
                <a:latin typeface="+mn-lt"/>
                <a:cs typeface="Verdana"/>
              </a:rPr>
              <a:t>dài</a:t>
            </a:r>
            <a:endParaRPr sz="1400" dirty="0">
              <a:latin typeface="+mn-lt"/>
              <a:cs typeface="Verdana"/>
            </a:endParaRPr>
          </a:p>
          <a:p>
            <a:pPr marL="155471" indent="-123081">
              <a:spcBef>
                <a:spcPts val="231"/>
              </a:spcBef>
              <a:buClr>
                <a:srgbClr val="214C94"/>
              </a:buClr>
              <a:buSzPct val="153846"/>
              <a:buFont typeface="Verdana"/>
              <a:buChar char="•"/>
              <a:tabLst>
                <a:tab pos="155903" algn="l"/>
              </a:tabLst>
            </a:pPr>
            <a:r>
              <a:rPr lang="en-US" sz="1400" dirty="0" err="1">
                <a:solidFill>
                  <a:srgbClr val="5F6872"/>
                </a:solidFill>
                <a:latin typeface="+mn-lt"/>
                <a:cs typeface="Verdana"/>
              </a:rPr>
              <a:t>Trượt</a:t>
            </a:r>
            <a:r>
              <a:rPr lang="en-US" sz="1400" dirty="0">
                <a:solidFill>
                  <a:srgbClr val="5F6872"/>
                </a:solidFill>
                <a:latin typeface="+mn-lt"/>
                <a:cs typeface="Verdana"/>
              </a:rPr>
              <a:t> </a:t>
            </a:r>
            <a:r>
              <a:rPr lang="en-US" sz="1400" dirty="0" err="1">
                <a:solidFill>
                  <a:srgbClr val="5F6872"/>
                </a:solidFill>
                <a:latin typeface="+mn-lt"/>
                <a:cs typeface="Verdana"/>
              </a:rPr>
              <a:t>tuyết</a:t>
            </a:r>
            <a:r>
              <a:rPr lang="en-US" sz="1400" dirty="0">
                <a:solidFill>
                  <a:srgbClr val="5F6872"/>
                </a:solidFill>
                <a:latin typeface="+mn-lt"/>
                <a:cs typeface="Verdana"/>
              </a:rPr>
              <a:t> </a:t>
            </a:r>
            <a:r>
              <a:rPr lang="en-US" sz="1400" dirty="0" err="1">
                <a:solidFill>
                  <a:srgbClr val="5F6872"/>
                </a:solidFill>
                <a:latin typeface="+mn-lt"/>
                <a:cs typeface="Verdana"/>
              </a:rPr>
              <a:t>băng</a:t>
            </a:r>
            <a:r>
              <a:rPr lang="en-US" sz="1400" dirty="0">
                <a:solidFill>
                  <a:srgbClr val="5F6872"/>
                </a:solidFill>
                <a:latin typeface="+mn-lt"/>
                <a:cs typeface="Verdana"/>
              </a:rPr>
              <a:t> </a:t>
            </a:r>
            <a:r>
              <a:rPr lang="en-US" sz="1400" dirty="0" err="1">
                <a:solidFill>
                  <a:srgbClr val="5F6872"/>
                </a:solidFill>
                <a:latin typeface="+mn-lt"/>
                <a:cs typeface="Verdana"/>
              </a:rPr>
              <a:t>đồng</a:t>
            </a:r>
            <a:endParaRPr sz="1400" dirty="0">
              <a:latin typeface="+mn-lt"/>
              <a:cs typeface="Verdana"/>
            </a:endParaRPr>
          </a:p>
          <a:p>
            <a:pPr marL="155471" indent="-123081">
              <a:spcBef>
                <a:spcPts val="231"/>
              </a:spcBef>
              <a:buClr>
                <a:srgbClr val="214C94"/>
              </a:buClr>
              <a:buSzPct val="153846"/>
              <a:buFont typeface="Verdana"/>
              <a:buChar char="•"/>
              <a:tabLst>
                <a:tab pos="155903" algn="l"/>
              </a:tabLst>
            </a:pPr>
            <a:r>
              <a:rPr lang="en-US" sz="1400" dirty="0" err="1">
                <a:solidFill>
                  <a:srgbClr val="5F6872"/>
                </a:solidFill>
                <a:cs typeface="Verdana"/>
              </a:rPr>
              <a:t>Thể</a:t>
            </a:r>
            <a:r>
              <a:rPr lang="en-US" sz="1400" dirty="0">
                <a:solidFill>
                  <a:srgbClr val="5F6872"/>
                </a:solidFill>
                <a:cs typeface="Verdana"/>
              </a:rPr>
              <a:t> </a:t>
            </a:r>
            <a:r>
              <a:rPr lang="en-US" sz="1400" dirty="0" err="1">
                <a:solidFill>
                  <a:srgbClr val="5F6872"/>
                </a:solidFill>
                <a:cs typeface="Verdana"/>
              </a:rPr>
              <a:t>dục</a:t>
            </a:r>
            <a:r>
              <a:rPr lang="en-US" sz="1400" dirty="0">
                <a:solidFill>
                  <a:srgbClr val="5F6872"/>
                </a:solidFill>
                <a:cs typeface="Verdana"/>
              </a:rPr>
              <a:t> </a:t>
            </a:r>
            <a:r>
              <a:rPr lang="en-US" sz="1400" dirty="0" err="1">
                <a:solidFill>
                  <a:srgbClr val="5F6872"/>
                </a:solidFill>
                <a:cs typeface="Verdana"/>
              </a:rPr>
              <a:t>nhịp</a:t>
            </a:r>
            <a:r>
              <a:rPr lang="en-US" sz="1400" dirty="0">
                <a:solidFill>
                  <a:srgbClr val="5F6872"/>
                </a:solidFill>
                <a:cs typeface="Verdana"/>
              </a:rPr>
              <a:t> </a:t>
            </a:r>
            <a:r>
              <a:rPr lang="en-US" sz="1400" dirty="0" err="1">
                <a:solidFill>
                  <a:srgbClr val="5F6872"/>
                </a:solidFill>
                <a:cs typeface="Verdana"/>
              </a:rPr>
              <a:t>điệu</a:t>
            </a:r>
            <a:r>
              <a:rPr lang="en-US" sz="1400" dirty="0">
                <a:solidFill>
                  <a:srgbClr val="5F6872"/>
                </a:solidFill>
                <a:cs typeface="Verdana"/>
              </a:rPr>
              <a:t> </a:t>
            </a:r>
            <a:r>
              <a:rPr lang="en-US" sz="1400" dirty="0" err="1">
                <a:solidFill>
                  <a:srgbClr val="5F6872"/>
                </a:solidFill>
                <a:cs typeface="Verdana"/>
              </a:rPr>
              <a:t>dưới</a:t>
            </a:r>
            <a:r>
              <a:rPr lang="en-US" sz="1400" dirty="0">
                <a:solidFill>
                  <a:srgbClr val="5F6872"/>
                </a:solidFill>
                <a:cs typeface="Verdana"/>
              </a:rPr>
              <a:t> </a:t>
            </a:r>
            <a:r>
              <a:rPr lang="en-US" sz="1400" dirty="0" err="1">
                <a:solidFill>
                  <a:srgbClr val="5F6872"/>
                </a:solidFill>
                <a:cs typeface="Verdana"/>
              </a:rPr>
              <a:t>nước</a:t>
            </a:r>
            <a:endParaRPr sz="1400" dirty="0">
              <a:latin typeface="+mn-lt"/>
              <a:cs typeface="Verdana"/>
            </a:endParaRPr>
          </a:p>
          <a:p>
            <a:pPr marL="155471" indent="-123081">
              <a:spcBef>
                <a:spcPts val="231"/>
              </a:spcBef>
              <a:buClr>
                <a:srgbClr val="214C94"/>
              </a:buClr>
              <a:buSzPct val="153846"/>
              <a:buFont typeface="Verdana"/>
              <a:buChar char="•"/>
              <a:tabLst>
                <a:tab pos="155903" algn="l"/>
              </a:tabLst>
            </a:pPr>
            <a:r>
              <a:rPr lang="en-US" sz="1400" dirty="0" err="1">
                <a:solidFill>
                  <a:srgbClr val="5F6872"/>
                </a:solidFill>
                <a:latin typeface="+mn-lt"/>
                <a:cs typeface="Verdana"/>
              </a:rPr>
              <a:t>Chạy</a:t>
            </a:r>
            <a:r>
              <a:rPr lang="en-US" sz="1400" dirty="0">
                <a:solidFill>
                  <a:srgbClr val="5F6872"/>
                </a:solidFill>
                <a:latin typeface="+mn-lt"/>
                <a:cs typeface="Verdana"/>
              </a:rPr>
              <a:t> </a:t>
            </a:r>
            <a:r>
              <a:rPr sz="1400" dirty="0">
                <a:solidFill>
                  <a:srgbClr val="5F6872"/>
                </a:solidFill>
                <a:latin typeface="+mn-lt"/>
                <a:cs typeface="Verdana"/>
              </a:rPr>
              <a:t>(</a:t>
            </a:r>
            <a:r>
              <a:rPr lang="en-US" sz="1400" dirty="0" err="1">
                <a:solidFill>
                  <a:srgbClr val="5F6872"/>
                </a:solidFill>
                <a:latin typeface="+mn-lt"/>
                <a:cs typeface="Verdana"/>
              </a:rPr>
              <a:t>chạy</a:t>
            </a:r>
            <a:r>
              <a:rPr lang="en-US" sz="1400" dirty="0">
                <a:solidFill>
                  <a:srgbClr val="5F6872"/>
                </a:solidFill>
                <a:latin typeface="+mn-lt"/>
                <a:cs typeface="Verdana"/>
              </a:rPr>
              <a:t> </a:t>
            </a:r>
            <a:r>
              <a:rPr lang="en-US" sz="1400" dirty="0" err="1">
                <a:solidFill>
                  <a:srgbClr val="5F6872"/>
                </a:solidFill>
                <a:latin typeface="+mn-lt"/>
                <a:cs typeface="Verdana"/>
              </a:rPr>
              <a:t>chậm</a:t>
            </a:r>
            <a:r>
              <a:rPr sz="1400" dirty="0">
                <a:solidFill>
                  <a:srgbClr val="5F6872"/>
                </a:solidFill>
                <a:latin typeface="+mn-lt"/>
                <a:cs typeface="Verdana"/>
              </a:rPr>
              <a:t>)</a:t>
            </a:r>
            <a:endParaRPr sz="1400" dirty="0">
              <a:latin typeface="+mn-lt"/>
              <a:cs typeface="Verdana"/>
            </a:endParaRPr>
          </a:p>
          <a:p>
            <a:pPr>
              <a:spcBef>
                <a:spcPts val="38"/>
              </a:spcBef>
              <a:buClr>
                <a:srgbClr val="214C94"/>
              </a:buClr>
              <a:buFont typeface="Verdana"/>
              <a:buChar char="•"/>
            </a:pPr>
            <a:endParaRPr sz="1400" dirty="0">
              <a:latin typeface="+mn-lt"/>
              <a:cs typeface="Verdana"/>
            </a:endParaRPr>
          </a:p>
          <a:p>
            <a:pPr marL="8637"/>
            <a:r>
              <a:rPr lang="en-US" sz="1400" b="1" dirty="0" err="1">
                <a:solidFill>
                  <a:schemeClr val="tx2"/>
                </a:solidFill>
                <a:latin typeface="+mn-lt"/>
              </a:rPr>
              <a:t>Các</a:t>
            </a:r>
            <a:r>
              <a:rPr lang="en-US" sz="1400" b="1" dirty="0">
                <a:solidFill>
                  <a:schemeClr val="tx2"/>
                </a:solidFill>
                <a:latin typeface="+mn-lt"/>
              </a:rPr>
              <a:t> </a:t>
            </a:r>
            <a:r>
              <a:rPr lang="en-US" sz="1400" b="1" dirty="0" err="1">
                <a:solidFill>
                  <a:schemeClr val="tx2"/>
                </a:solidFill>
                <a:latin typeface="+mn-lt"/>
              </a:rPr>
              <a:t>môn</a:t>
            </a:r>
            <a:r>
              <a:rPr lang="en-US" sz="1400" b="1" dirty="0">
                <a:solidFill>
                  <a:schemeClr val="tx2"/>
                </a:solidFill>
                <a:latin typeface="+mn-lt"/>
              </a:rPr>
              <a:t> </a:t>
            </a:r>
            <a:r>
              <a:rPr lang="en-US" sz="1400" b="1" dirty="0" err="1">
                <a:solidFill>
                  <a:schemeClr val="tx2"/>
                </a:solidFill>
                <a:latin typeface="+mn-lt"/>
              </a:rPr>
              <a:t>thể</a:t>
            </a:r>
            <a:r>
              <a:rPr lang="en-US" sz="1400" b="1" dirty="0">
                <a:solidFill>
                  <a:schemeClr val="tx2"/>
                </a:solidFill>
                <a:latin typeface="+mn-lt"/>
              </a:rPr>
              <a:t> </a:t>
            </a:r>
            <a:r>
              <a:rPr lang="en-US" sz="1400" b="1" dirty="0" err="1">
                <a:solidFill>
                  <a:schemeClr val="tx2"/>
                </a:solidFill>
                <a:latin typeface="+mn-lt"/>
              </a:rPr>
              <a:t>thao</a:t>
            </a:r>
            <a:r>
              <a:rPr lang="en-US" sz="1400" b="1" dirty="0">
                <a:solidFill>
                  <a:schemeClr val="tx2"/>
                </a:solidFill>
                <a:latin typeface="+mn-lt"/>
              </a:rPr>
              <a:t> </a:t>
            </a:r>
            <a:r>
              <a:rPr lang="en-US" sz="1400" b="1" dirty="0" err="1">
                <a:solidFill>
                  <a:schemeClr val="tx2"/>
                </a:solidFill>
                <a:latin typeface="+mn-lt"/>
              </a:rPr>
              <a:t>tác</a:t>
            </a:r>
            <a:r>
              <a:rPr lang="en-US" sz="1400" b="1" dirty="0">
                <a:solidFill>
                  <a:schemeClr val="tx2"/>
                </a:solidFill>
                <a:latin typeface="+mn-lt"/>
              </a:rPr>
              <a:t> </a:t>
            </a:r>
            <a:r>
              <a:rPr lang="en-US" sz="1400" b="1" dirty="0" err="1">
                <a:solidFill>
                  <a:schemeClr val="tx2"/>
                </a:solidFill>
                <a:latin typeface="+mn-lt"/>
              </a:rPr>
              <a:t>động</a:t>
            </a:r>
            <a:r>
              <a:rPr lang="en-US" sz="1400" b="1" dirty="0">
                <a:solidFill>
                  <a:schemeClr val="tx2"/>
                </a:solidFill>
                <a:latin typeface="+mn-lt"/>
              </a:rPr>
              <a:t> </a:t>
            </a:r>
            <a:r>
              <a:rPr lang="en-US" sz="1400" b="1" dirty="0" err="1">
                <a:solidFill>
                  <a:schemeClr val="tx2"/>
                </a:solidFill>
                <a:latin typeface="+mn-lt"/>
              </a:rPr>
              <a:t>cao</a:t>
            </a:r>
            <a:r>
              <a:rPr lang="en-US" sz="1400" b="1" dirty="0">
                <a:solidFill>
                  <a:schemeClr val="tx2"/>
                </a:solidFill>
                <a:latin typeface="+mn-lt"/>
              </a:rPr>
              <a:t> </a:t>
            </a:r>
            <a:r>
              <a:rPr sz="1400" b="1" dirty="0">
                <a:solidFill>
                  <a:schemeClr val="tx2"/>
                </a:solidFill>
                <a:latin typeface="+mn-lt"/>
              </a:rPr>
              <a:t>(</a:t>
            </a:r>
            <a:r>
              <a:rPr lang="en-US" sz="1400" b="1" dirty="0" err="1">
                <a:solidFill>
                  <a:schemeClr val="tx2"/>
                </a:solidFill>
                <a:latin typeface="+mn-lt"/>
              </a:rPr>
              <a:t>sau</a:t>
            </a:r>
            <a:r>
              <a:rPr lang="en-US" sz="1400" b="1" dirty="0">
                <a:solidFill>
                  <a:schemeClr val="tx2"/>
                </a:solidFill>
                <a:latin typeface="+mn-lt"/>
              </a:rPr>
              <a:t> </a:t>
            </a:r>
            <a:r>
              <a:rPr lang="en-US" sz="1400" b="1" dirty="0" err="1">
                <a:solidFill>
                  <a:schemeClr val="tx2"/>
                </a:solidFill>
                <a:latin typeface="+mn-lt"/>
              </a:rPr>
              <a:t>tuần</a:t>
            </a:r>
            <a:r>
              <a:rPr lang="en-US" sz="1400" b="1" dirty="0">
                <a:solidFill>
                  <a:schemeClr val="tx2"/>
                </a:solidFill>
                <a:latin typeface="+mn-lt"/>
              </a:rPr>
              <a:t> </a:t>
            </a:r>
            <a:r>
              <a:rPr sz="1400" b="1" dirty="0">
                <a:solidFill>
                  <a:schemeClr val="tx2"/>
                </a:solidFill>
                <a:latin typeface="+mn-lt"/>
              </a:rPr>
              <a:t>24):</a:t>
            </a:r>
          </a:p>
          <a:p>
            <a:pPr marL="155471" indent="-123081">
              <a:spcBef>
                <a:spcPts val="544"/>
              </a:spcBef>
              <a:buClr>
                <a:srgbClr val="214C94"/>
              </a:buClr>
              <a:buSzPct val="153846"/>
              <a:buFont typeface="Verdana"/>
              <a:buChar char="•"/>
              <a:tabLst>
                <a:tab pos="155903" algn="l"/>
              </a:tabLst>
            </a:pPr>
            <a:r>
              <a:rPr lang="en-US" sz="1400" dirty="0" err="1">
                <a:solidFill>
                  <a:srgbClr val="5F6872"/>
                </a:solidFill>
                <a:latin typeface="+mn-lt"/>
                <a:cs typeface="Verdana"/>
              </a:rPr>
              <a:t>Bóng</a:t>
            </a:r>
            <a:r>
              <a:rPr lang="en-US" sz="1400" dirty="0">
                <a:solidFill>
                  <a:srgbClr val="5F6872"/>
                </a:solidFill>
                <a:latin typeface="+mn-lt"/>
                <a:cs typeface="Verdana"/>
              </a:rPr>
              <a:t> </a:t>
            </a:r>
            <a:r>
              <a:rPr lang="en-US" sz="1400" dirty="0" err="1">
                <a:solidFill>
                  <a:srgbClr val="5F6872"/>
                </a:solidFill>
                <a:latin typeface="+mn-lt"/>
                <a:cs typeface="Verdana"/>
              </a:rPr>
              <a:t>đá</a:t>
            </a:r>
            <a:endParaRPr sz="1400" dirty="0">
              <a:latin typeface="+mn-lt"/>
              <a:cs typeface="Verdana"/>
            </a:endParaRPr>
          </a:p>
          <a:p>
            <a:pPr marL="155471" indent="-123081">
              <a:spcBef>
                <a:spcPts val="231"/>
              </a:spcBef>
              <a:buClr>
                <a:srgbClr val="214C94"/>
              </a:buClr>
              <a:buSzPct val="153846"/>
              <a:buFont typeface="Verdana"/>
              <a:buChar char="•"/>
              <a:tabLst>
                <a:tab pos="155903" algn="l"/>
              </a:tabLst>
            </a:pPr>
            <a:r>
              <a:rPr lang="en-US" sz="1400" dirty="0" err="1">
                <a:solidFill>
                  <a:srgbClr val="5F6872"/>
                </a:solidFill>
                <a:latin typeface="+mn-lt"/>
                <a:cs typeface="Verdana"/>
              </a:rPr>
              <a:t>Bóng</a:t>
            </a:r>
            <a:r>
              <a:rPr lang="en-US" sz="1400" dirty="0">
                <a:solidFill>
                  <a:srgbClr val="5F6872"/>
                </a:solidFill>
                <a:latin typeface="+mn-lt"/>
                <a:cs typeface="Verdana"/>
              </a:rPr>
              <a:t> </a:t>
            </a:r>
            <a:r>
              <a:rPr lang="en-US" sz="1400" dirty="0" err="1">
                <a:solidFill>
                  <a:srgbClr val="5F6872"/>
                </a:solidFill>
                <a:latin typeface="+mn-lt"/>
                <a:cs typeface="Verdana"/>
              </a:rPr>
              <a:t>chày</a:t>
            </a:r>
            <a:endParaRPr sz="1400" dirty="0">
              <a:latin typeface="+mn-lt"/>
              <a:cs typeface="Verdana"/>
            </a:endParaRPr>
          </a:p>
          <a:p>
            <a:pPr marL="155471" indent="-123081">
              <a:spcBef>
                <a:spcPts val="231"/>
              </a:spcBef>
              <a:buClr>
                <a:srgbClr val="214C94"/>
              </a:buClr>
              <a:buSzPct val="153846"/>
              <a:buFont typeface="Verdana"/>
              <a:buChar char="•"/>
              <a:tabLst>
                <a:tab pos="155903" algn="l"/>
              </a:tabLst>
            </a:pPr>
            <a:r>
              <a:rPr lang="en-US" sz="1400" dirty="0" err="1">
                <a:solidFill>
                  <a:srgbClr val="5F6872"/>
                </a:solidFill>
                <a:latin typeface="+mn-lt"/>
                <a:cs typeface="Verdana"/>
              </a:rPr>
              <a:t>Bóng</a:t>
            </a:r>
            <a:r>
              <a:rPr lang="en-US" sz="1400" dirty="0">
                <a:solidFill>
                  <a:srgbClr val="5F6872"/>
                </a:solidFill>
                <a:latin typeface="+mn-lt"/>
                <a:cs typeface="Verdana"/>
              </a:rPr>
              <a:t> </a:t>
            </a:r>
            <a:r>
              <a:rPr lang="en-US" sz="1400" dirty="0" err="1">
                <a:solidFill>
                  <a:srgbClr val="5F6872"/>
                </a:solidFill>
                <a:latin typeface="+mn-lt"/>
                <a:cs typeface="Verdana"/>
              </a:rPr>
              <a:t>bầu</a:t>
            </a:r>
            <a:r>
              <a:rPr lang="en-US" sz="1400" dirty="0">
                <a:solidFill>
                  <a:srgbClr val="5F6872"/>
                </a:solidFill>
                <a:latin typeface="+mn-lt"/>
                <a:cs typeface="Verdana"/>
              </a:rPr>
              <a:t> </a:t>
            </a:r>
            <a:r>
              <a:rPr lang="en-US" sz="1400" dirty="0" err="1">
                <a:solidFill>
                  <a:srgbClr val="5F6872"/>
                </a:solidFill>
                <a:latin typeface="+mn-lt"/>
                <a:cs typeface="Verdana"/>
              </a:rPr>
              <a:t>dục</a:t>
            </a:r>
            <a:r>
              <a:rPr lang="en-US" sz="1400" dirty="0">
                <a:solidFill>
                  <a:srgbClr val="5F6872"/>
                </a:solidFill>
                <a:latin typeface="+mn-lt"/>
                <a:cs typeface="Verdana"/>
              </a:rPr>
              <a:t> </a:t>
            </a:r>
            <a:r>
              <a:rPr lang="en-US" sz="1400" dirty="0" err="1">
                <a:solidFill>
                  <a:srgbClr val="5F6872"/>
                </a:solidFill>
                <a:latin typeface="+mn-lt"/>
                <a:cs typeface="Verdana"/>
              </a:rPr>
              <a:t>Mỹ</a:t>
            </a:r>
            <a:endParaRPr sz="1400" dirty="0">
              <a:latin typeface="+mn-lt"/>
              <a:cs typeface="Verdana"/>
            </a:endParaRPr>
          </a:p>
          <a:p>
            <a:pPr marL="155471" indent="-123081">
              <a:spcBef>
                <a:spcPts val="231"/>
              </a:spcBef>
              <a:buClr>
                <a:srgbClr val="214C94"/>
              </a:buClr>
              <a:buSzPct val="153846"/>
              <a:buFont typeface="Verdana"/>
              <a:buChar char="•"/>
              <a:tabLst>
                <a:tab pos="155903" algn="l"/>
              </a:tabLst>
            </a:pPr>
            <a:r>
              <a:rPr lang="en-US" sz="1400" dirty="0" err="1">
                <a:solidFill>
                  <a:srgbClr val="5F6872"/>
                </a:solidFill>
                <a:latin typeface="+mn-lt"/>
                <a:cs typeface="Verdana"/>
              </a:rPr>
              <a:t>Bóng</a:t>
            </a:r>
            <a:r>
              <a:rPr lang="en-US" sz="1400" dirty="0">
                <a:solidFill>
                  <a:srgbClr val="5F6872"/>
                </a:solidFill>
                <a:latin typeface="+mn-lt"/>
                <a:cs typeface="Verdana"/>
              </a:rPr>
              <a:t> </a:t>
            </a:r>
            <a:r>
              <a:rPr lang="en-US" sz="1400" dirty="0" err="1">
                <a:solidFill>
                  <a:srgbClr val="5F6872"/>
                </a:solidFill>
                <a:latin typeface="+mn-lt"/>
                <a:cs typeface="Verdana"/>
              </a:rPr>
              <a:t>rổ</a:t>
            </a:r>
            <a:r>
              <a:rPr lang="en-US" sz="1400" dirty="0">
                <a:solidFill>
                  <a:srgbClr val="5F6872"/>
                </a:solidFill>
                <a:latin typeface="+mn-lt"/>
                <a:cs typeface="Verdana"/>
              </a:rPr>
              <a:t> </a:t>
            </a:r>
            <a:r>
              <a:rPr sz="1400" dirty="0">
                <a:solidFill>
                  <a:srgbClr val="5F6872"/>
                </a:solidFill>
                <a:latin typeface="+mn-lt"/>
                <a:cs typeface="Verdana"/>
              </a:rPr>
              <a:t>(</a:t>
            </a:r>
            <a:r>
              <a:rPr lang="en-US" sz="1400" dirty="0" err="1">
                <a:solidFill>
                  <a:srgbClr val="5F6872"/>
                </a:solidFill>
                <a:latin typeface="+mn-lt"/>
                <a:cs typeface="Verdana"/>
              </a:rPr>
              <a:t>Bóng</a:t>
            </a:r>
            <a:r>
              <a:rPr lang="en-US" sz="1400" dirty="0">
                <a:solidFill>
                  <a:srgbClr val="5F6872"/>
                </a:solidFill>
                <a:latin typeface="+mn-lt"/>
                <a:cs typeface="Verdana"/>
              </a:rPr>
              <a:t> </a:t>
            </a:r>
            <a:r>
              <a:rPr lang="en-US" sz="1400" dirty="0" err="1">
                <a:solidFill>
                  <a:srgbClr val="5F6872"/>
                </a:solidFill>
                <a:latin typeface="+mn-lt"/>
                <a:cs typeface="Verdana"/>
              </a:rPr>
              <a:t>chuyền</a:t>
            </a:r>
            <a:r>
              <a:rPr sz="1400" dirty="0">
                <a:solidFill>
                  <a:srgbClr val="5F6872"/>
                </a:solidFill>
                <a:latin typeface="+mn-lt"/>
                <a:cs typeface="Verdana"/>
              </a:rPr>
              <a:t>, </a:t>
            </a:r>
            <a:r>
              <a:rPr lang="en-US" sz="1400" dirty="0" err="1">
                <a:solidFill>
                  <a:srgbClr val="5F6872"/>
                </a:solidFill>
                <a:latin typeface="+mn-lt"/>
                <a:cs typeface="Verdana"/>
              </a:rPr>
              <a:t>Bóng</a:t>
            </a:r>
            <a:r>
              <a:rPr lang="en-US" sz="1400" dirty="0">
                <a:solidFill>
                  <a:srgbClr val="5F6872"/>
                </a:solidFill>
                <a:latin typeface="+mn-lt"/>
                <a:cs typeface="Verdana"/>
              </a:rPr>
              <a:t> </a:t>
            </a:r>
            <a:r>
              <a:rPr lang="en-US" sz="1400" dirty="0" err="1">
                <a:solidFill>
                  <a:srgbClr val="5F6872"/>
                </a:solidFill>
                <a:latin typeface="+mn-lt"/>
                <a:cs typeface="Verdana"/>
              </a:rPr>
              <a:t>ném</a:t>
            </a:r>
            <a:r>
              <a:rPr sz="1400" dirty="0">
                <a:solidFill>
                  <a:srgbClr val="5F6872"/>
                </a:solidFill>
                <a:latin typeface="+mn-lt"/>
                <a:cs typeface="Verdana"/>
              </a:rPr>
              <a:t>)</a:t>
            </a:r>
            <a:endParaRPr sz="1400" dirty="0">
              <a:latin typeface="+mn-lt"/>
              <a:cs typeface="Verdana"/>
            </a:endParaRPr>
          </a:p>
          <a:p>
            <a:pPr marL="155471" indent="-123081">
              <a:spcBef>
                <a:spcPts val="231"/>
              </a:spcBef>
              <a:buClr>
                <a:srgbClr val="214C94"/>
              </a:buClr>
              <a:buSzPct val="153846"/>
              <a:buFont typeface="Verdana"/>
              <a:buChar char="•"/>
              <a:tabLst>
                <a:tab pos="155903" algn="l"/>
              </a:tabLst>
            </a:pPr>
            <a:r>
              <a:rPr lang="en-US" sz="1400" dirty="0" err="1">
                <a:solidFill>
                  <a:srgbClr val="5F6872"/>
                </a:solidFill>
                <a:latin typeface="+mn-lt"/>
                <a:cs typeface="Verdana"/>
              </a:rPr>
              <a:t>Quần</a:t>
            </a:r>
            <a:r>
              <a:rPr lang="en-US" sz="1400" dirty="0">
                <a:solidFill>
                  <a:srgbClr val="5F6872"/>
                </a:solidFill>
                <a:latin typeface="+mn-lt"/>
                <a:cs typeface="Verdana"/>
              </a:rPr>
              <a:t> </a:t>
            </a:r>
            <a:r>
              <a:rPr lang="en-US" sz="1400" dirty="0" err="1">
                <a:solidFill>
                  <a:srgbClr val="5F6872"/>
                </a:solidFill>
                <a:latin typeface="+mn-lt"/>
                <a:cs typeface="Verdana"/>
              </a:rPr>
              <a:t>vợt</a:t>
            </a:r>
            <a:r>
              <a:rPr lang="en-US" sz="1400" dirty="0">
                <a:solidFill>
                  <a:srgbClr val="5F6872"/>
                </a:solidFill>
                <a:latin typeface="+mn-lt"/>
                <a:cs typeface="Verdana"/>
              </a:rPr>
              <a:t> </a:t>
            </a:r>
            <a:r>
              <a:rPr sz="1400" dirty="0">
                <a:solidFill>
                  <a:srgbClr val="5F6872"/>
                </a:solidFill>
                <a:latin typeface="+mn-lt"/>
                <a:cs typeface="Verdana"/>
              </a:rPr>
              <a:t>(</a:t>
            </a:r>
            <a:r>
              <a:rPr lang="en-US" sz="1400" dirty="0" err="1">
                <a:solidFill>
                  <a:srgbClr val="5F6872"/>
                </a:solidFill>
                <a:latin typeface="+mn-lt"/>
                <a:cs typeface="Verdana"/>
              </a:rPr>
              <a:t>Bóng</a:t>
            </a:r>
            <a:r>
              <a:rPr lang="en-US" sz="1400" dirty="0">
                <a:solidFill>
                  <a:srgbClr val="5F6872"/>
                </a:solidFill>
                <a:latin typeface="+mn-lt"/>
                <a:cs typeface="Verdana"/>
              </a:rPr>
              <a:t> </a:t>
            </a:r>
            <a:r>
              <a:rPr lang="en-US" sz="1400" dirty="0" err="1">
                <a:solidFill>
                  <a:srgbClr val="5F6872"/>
                </a:solidFill>
                <a:latin typeface="+mn-lt"/>
                <a:cs typeface="Verdana"/>
              </a:rPr>
              <a:t>quần</a:t>
            </a:r>
            <a:r>
              <a:rPr sz="1400" dirty="0">
                <a:solidFill>
                  <a:srgbClr val="5F6872"/>
                </a:solidFill>
                <a:latin typeface="+mn-lt"/>
                <a:cs typeface="Verdana"/>
              </a:rPr>
              <a:t>, </a:t>
            </a:r>
            <a:r>
              <a:rPr lang="en-US" sz="1400" dirty="0" err="1">
                <a:solidFill>
                  <a:srgbClr val="5F6872"/>
                </a:solidFill>
                <a:cs typeface="Verdana"/>
              </a:rPr>
              <a:t>Cầu</a:t>
            </a:r>
            <a:r>
              <a:rPr lang="en-US" sz="1400" dirty="0">
                <a:solidFill>
                  <a:srgbClr val="5F6872"/>
                </a:solidFill>
                <a:cs typeface="Verdana"/>
              </a:rPr>
              <a:t> </a:t>
            </a:r>
            <a:r>
              <a:rPr lang="en-US" sz="1400" dirty="0" err="1">
                <a:solidFill>
                  <a:srgbClr val="5F6872"/>
                </a:solidFill>
                <a:cs typeface="Verdana"/>
              </a:rPr>
              <a:t>lông</a:t>
            </a:r>
            <a:r>
              <a:rPr sz="1400" dirty="0">
                <a:solidFill>
                  <a:srgbClr val="5F6872"/>
                </a:solidFill>
                <a:latin typeface="+mn-lt"/>
                <a:cs typeface="Verdana"/>
              </a:rPr>
              <a:t>)</a:t>
            </a:r>
            <a:endParaRPr sz="1400" dirty="0">
              <a:latin typeface="+mn-lt"/>
              <a:cs typeface="Verdana"/>
            </a:endParaRPr>
          </a:p>
          <a:p>
            <a:pPr marL="155471" indent="-123081">
              <a:spcBef>
                <a:spcPts val="231"/>
              </a:spcBef>
              <a:buClr>
                <a:srgbClr val="214C94"/>
              </a:buClr>
              <a:buSzPct val="153846"/>
              <a:buFont typeface="Verdana"/>
              <a:buChar char="•"/>
              <a:tabLst>
                <a:tab pos="155903" algn="l"/>
              </a:tabLst>
            </a:pPr>
            <a:r>
              <a:rPr lang="en-US" sz="1400" dirty="0" err="1">
                <a:solidFill>
                  <a:srgbClr val="5F6872"/>
                </a:solidFill>
                <a:latin typeface="+mn-lt"/>
                <a:cs typeface="Verdana"/>
              </a:rPr>
              <a:t>Đạp</a:t>
            </a:r>
            <a:r>
              <a:rPr lang="en-US" sz="1400" dirty="0">
                <a:solidFill>
                  <a:srgbClr val="5F6872"/>
                </a:solidFill>
                <a:latin typeface="+mn-lt"/>
                <a:cs typeface="Verdana"/>
              </a:rPr>
              <a:t> </a:t>
            </a:r>
            <a:r>
              <a:rPr lang="en-US" sz="1400" dirty="0" err="1">
                <a:solidFill>
                  <a:srgbClr val="5F6872"/>
                </a:solidFill>
                <a:latin typeface="+mn-lt"/>
                <a:cs typeface="Verdana"/>
              </a:rPr>
              <a:t>xe</a:t>
            </a:r>
            <a:r>
              <a:rPr lang="en-US" sz="1400" dirty="0">
                <a:solidFill>
                  <a:srgbClr val="5F6872"/>
                </a:solidFill>
                <a:latin typeface="+mn-lt"/>
                <a:cs typeface="Verdana"/>
              </a:rPr>
              <a:t> </a:t>
            </a:r>
            <a:r>
              <a:rPr lang="en-US" sz="1400" dirty="0" err="1">
                <a:solidFill>
                  <a:srgbClr val="5F6872"/>
                </a:solidFill>
                <a:latin typeface="+mn-lt"/>
                <a:cs typeface="Verdana"/>
              </a:rPr>
              <a:t>leo</a:t>
            </a:r>
            <a:r>
              <a:rPr lang="en-US" sz="1400" dirty="0">
                <a:solidFill>
                  <a:srgbClr val="5F6872"/>
                </a:solidFill>
                <a:latin typeface="+mn-lt"/>
                <a:cs typeface="Verdana"/>
              </a:rPr>
              <a:t> </a:t>
            </a:r>
            <a:r>
              <a:rPr lang="en-US" sz="1400" dirty="0" err="1">
                <a:solidFill>
                  <a:srgbClr val="5F6872"/>
                </a:solidFill>
                <a:latin typeface="+mn-lt"/>
                <a:cs typeface="Verdana"/>
              </a:rPr>
              <a:t>núi</a:t>
            </a:r>
            <a:endParaRPr sz="1400" dirty="0">
              <a:latin typeface="+mn-lt"/>
              <a:cs typeface="Verdana"/>
            </a:endParaRPr>
          </a:p>
          <a:p>
            <a:pPr marL="155471" indent="-123081">
              <a:spcBef>
                <a:spcPts val="231"/>
              </a:spcBef>
              <a:buClr>
                <a:srgbClr val="214C94"/>
              </a:buClr>
              <a:buSzPct val="153846"/>
              <a:buFont typeface="Verdana"/>
              <a:buChar char="•"/>
              <a:tabLst>
                <a:tab pos="155903" algn="l"/>
              </a:tabLst>
            </a:pPr>
            <a:r>
              <a:rPr lang="en-US" sz="1400" dirty="0" err="1">
                <a:solidFill>
                  <a:srgbClr val="5F6872"/>
                </a:solidFill>
                <a:latin typeface="+mn-lt"/>
                <a:cs typeface="Verdana"/>
              </a:rPr>
              <a:t>Trượt</a:t>
            </a:r>
            <a:r>
              <a:rPr lang="en-US" sz="1400" dirty="0">
                <a:solidFill>
                  <a:srgbClr val="5F6872"/>
                </a:solidFill>
                <a:latin typeface="+mn-lt"/>
                <a:cs typeface="Verdana"/>
              </a:rPr>
              <a:t> </a:t>
            </a:r>
            <a:r>
              <a:rPr lang="en-US" sz="1400" dirty="0" err="1">
                <a:solidFill>
                  <a:srgbClr val="5F6872"/>
                </a:solidFill>
                <a:latin typeface="+mn-lt"/>
                <a:cs typeface="Verdana"/>
              </a:rPr>
              <a:t>tuyết</a:t>
            </a:r>
            <a:endParaRPr sz="1400" dirty="0">
              <a:latin typeface="+mn-lt"/>
              <a:cs typeface="Verdana"/>
            </a:endParaRPr>
          </a:p>
          <a:p>
            <a:pPr marL="155471" indent="-123081">
              <a:spcBef>
                <a:spcPts val="231"/>
              </a:spcBef>
              <a:buClr>
                <a:srgbClr val="214C94"/>
              </a:buClr>
              <a:buSzPct val="153846"/>
              <a:buFont typeface="Verdana"/>
              <a:buChar char="•"/>
              <a:tabLst>
                <a:tab pos="155903" algn="l"/>
              </a:tabLst>
            </a:pPr>
            <a:r>
              <a:rPr lang="en-US" sz="1400" dirty="0" err="1">
                <a:solidFill>
                  <a:srgbClr val="5F6872"/>
                </a:solidFill>
                <a:latin typeface="+mn-lt"/>
                <a:cs typeface="Verdana"/>
              </a:rPr>
              <a:t>Điền</a:t>
            </a:r>
            <a:r>
              <a:rPr lang="en-US" sz="1400" dirty="0">
                <a:solidFill>
                  <a:srgbClr val="5F6872"/>
                </a:solidFill>
                <a:latin typeface="+mn-lt"/>
                <a:cs typeface="Verdana"/>
              </a:rPr>
              <a:t> </a:t>
            </a:r>
            <a:r>
              <a:rPr lang="en-US" sz="1400" dirty="0" err="1">
                <a:solidFill>
                  <a:srgbClr val="5F6872"/>
                </a:solidFill>
                <a:latin typeface="+mn-lt"/>
                <a:cs typeface="Verdana"/>
              </a:rPr>
              <a:t>kinh</a:t>
            </a:r>
            <a:endParaRPr sz="1400" dirty="0">
              <a:latin typeface="+mn-lt"/>
              <a:cs typeface="Verdana"/>
            </a:endParaRPr>
          </a:p>
        </p:txBody>
      </p:sp>
      <p:sp>
        <p:nvSpPr>
          <p:cNvPr id="8" name="object 8"/>
          <p:cNvSpPr txBox="1">
            <a:spLocks noGrp="1"/>
          </p:cNvSpPr>
          <p:nvPr>
            <p:ph type="title"/>
          </p:nvPr>
        </p:nvSpPr>
        <p:spPr>
          <a:xfrm>
            <a:off x="972846" y="323342"/>
            <a:ext cx="7713954" cy="439609"/>
          </a:xfrm>
          <a:prstGeom prst="rect">
            <a:avLst/>
          </a:prstGeom>
        </p:spPr>
        <p:txBody>
          <a:bodyPr vert="horz" wrap="square" lIns="0" tIns="8637" rIns="0" bIns="0" rtlCol="0" anchor="ctr">
            <a:spAutoFit/>
          </a:bodyPr>
          <a:lstStyle/>
          <a:p>
            <a:pPr marL="8637">
              <a:spcBef>
                <a:spcPts val="68"/>
              </a:spcBef>
            </a:pPr>
            <a:r>
              <a:rPr lang="en-US" sz="2800" dirty="0">
                <a:solidFill>
                  <a:schemeClr val="tx2"/>
                </a:solidFill>
                <a:latin typeface="+mj-lt"/>
              </a:rPr>
              <a:t>TRỞ LẠI HOẠT ĐỘNG THỂ THAO</a:t>
            </a:r>
            <a:endParaRPr sz="2800" dirty="0">
              <a:solidFill>
                <a:schemeClr val="tx2"/>
              </a:solidFill>
              <a:latin typeface="+mj-lt"/>
            </a:endParaRPr>
          </a:p>
        </p:txBody>
      </p:sp>
      <p:sp>
        <p:nvSpPr>
          <p:cNvPr id="10" name="object 10"/>
          <p:cNvSpPr txBox="1">
            <a:spLocks noGrp="1"/>
          </p:cNvSpPr>
          <p:nvPr>
            <p:ph type="sldNum" sz="quarter" idx="7"/>
          </p:nvPr>
        </p:nvSpPr>
        <p:spPr>
          <a:xfrm>
            <a:off x="1350295" y="5112444"/>
            <a:ext cx="1934751" cy="144169"/>
          </a:xfrm>
          <a:prstGeom prst="rect">
            <a:avLst/>
          </a:prstGeom>
        </p:spPr>
        <p:txBody>
          <a:bodyPr vert="horz" wrap="square" lIns="0" tIns="5615" rIns="0" bIns="0" rtlCol="0" anchor="ctr">
            <a:spAutoFit/>
          </a:bodyPr>
          <a:lstStyle/>
          <a:p>
            <a:pPr marL="25912">
              <a:spcBef>
                <a:spcPts val="44"/>
              </a:spcBef>
            </a:pPr>
            <a:r>
              <a:rPr spc="-27" dirty="0"/>
              <a:t>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p:cNvSpPr>
            <a:spLocks noGrp="1"/>
          </p:cNvSpPr>
          <p:nvPr>
            <p:ph type="subTitle" idx="1"/>
          </p:nvPr>
        </p:nvSpPr>
        <p:spPr>
          <a:xfrm>
            <a:off x="152400" y="2667001"/>
            <a:ext cx="5943600" cy="609600"/>
          </a:xfrm>
        </p:spPr>
        <p:txBody>
          <a:bodyPr>
            <a:noAutofit/>
          </a:bodyPr>
          <a:lstStyle/>
          <a:p>
            <a:pPr algn="ctr">
              <a:spcBef>
                <a:spcPts val="0"/>
              </a:spcBef>
            </a:pPr>
            <a:r>
              <a:rPr lang="it-IT" sz="3600" b="1" dirty="0">
                <a:solidFill>
                  <a:srgbClr val="002060"/>
                </a:solidFill>
              </a:rPr>
              <a:t>THANH YOU!</a:t>
            </a:r>
            <a:endParaRPr lang="it-IT" sz="3750" dirty="0"/>
          </a:p>
        </p:txBody>
      </p:sp>
      <p:pic>
        <p:nvPicPr>
          <p:cNvPr id="6" name="Picture 2" descr="C:\Users\cbattalliard\Desktop\HYAFF new logos\Hyalofast\HyaloFast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63829"/>
            <a:ext cx="27432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254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sz="half" idx="11"/>
          </p:nvPr>
        </p:nvSpPr>
        <p:spPr/>
        <p:txBody>
          <a:bodyPr/>
          <a:lstStyle/>
          <a:p>
            <a:endParaRPr lang="en-GB"/>
          </a:p>
        </p:txBody>
      </p:sp>
      <p:sp>
        <p:nvSpPr>
          <p:cNvPr id="12" name="Title 11"/>
          <p:cNvSpPr>
            <a:spLocks noGrp="1"/>
          </p:cNvSpPr>
          <p:nvPr>
            <p:ph type="title"/>
          </p:nvPr>
        </p:nvSpPr>
        <p:spPr/>
        <p:txBody>
          <a:bodyPr/>
          <a:lstStyle/>
          <a:p>
            <a:pPr algn="r" rtl="0"/>
            <a:endParaRPr lang="en-GB" dirty="0"/>
          </a:p>
        </p:txBody>
      </p:sp>
      <p:sp>
        <p:nvSpPr>
          <p:cNvPr id="6" name="Rectangle 5"/>
          <p:cNvSpPr/>
          <p:nvPr/>
        </p:nvSpPr>
        <p:spPr>
          <a:xfrm>
            <a:off x="1257301" y="1885950"/>
            <a:ext cx="3697658" cy="415499"/>
          </a:xfrm>
          <a:prstGeom prst="rect">
            <a:avLst/>
          </a:prstGeom>
        </p:spPr>
        <p:txBody>
          <a:bodyPr wrap="square">
            <a:spAutoFit/>
          </a:bodyPr>
          <a:lstStyle/>
          <a:p>
            <a:pPr lvl="0"/>
            <a:endParaRPr lang="en-US" sz="2250" b="1" dirty="0">
              <a:solidFill>
                <a:prstClr val="black"/>
              </a:solidFill>
              <a:latin typeface="Helvetica Neue LT Std 55 Roman"/>
              <a:ea typeface="Arial" charset="0"/>
              <a:cs typeface="Arial" charset="0"/>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a:ext>
            </a:extLst>
          </a:blip>
          <a:srcRect l="207" t="944" r="1187" b="14123"/>
          <a:stretch/>
        </p:blipFill>
        <p:spPr>
          <a:xfrm>
            <a:off x="-23446" y="855873"/>
            <a:ext cx="9144000" cy="5143500"/>
          </a:xfrm>
          <a:prstGeom prst="rect">
            <a:avLst/>
          </a:prstGeom>
        </p:spPr>
      </p:pic>
      <p:sp>
        <p:nvSpPr>
          <p:cNvPr id="11" name="Rectangle 10"/>
          <p:cNvSpPr/>
          <p:nvPr/>
        </p:nvSpPr>
        <p:spPr>
          <a:xfrm>
            <a:off x="81442" y="1110475"/>
            <a:ext cx="4490558" cy="553998"/>
          </a:xfrm>
          <a:prstGeom prst="rect">
            <a:avLst/>
          </a:prstGeom>
        </p:spPr>
        <p:txBody>
          <a:bodyPr wrap="square">
            <a:spAutoFit/>
          </a:bodyPr>
          <a:lstStyle/>
          <a:p>
            <a:pPr lvl="0"/>
            <a:r>
              <a:rPr lang="en-US" sz="3000" b="1" dirty="0">
                <a:solidFill>
                  <a:srgbClr val="FF0000"/>
                </a:solidFill>
                <a:latin typeface="CorinNew" panose="00000400000000000000" pitchFamily="2" charset="0"/>
                <a:ea typeface="Arial" charset="0"/>
                <a:cs typeface="Arial" charset="0"/>
              </a:rPr>
              <a:t>GÂN NHÂN TẠO LARS™</a:t>
            </a:r>
          </a:p>
        </p:txBody>
      </p:sp>
      <p:sp>
        <p:nvSpPr>
          <p:cNvPr id="4" name="Rectangle 3"/>
          <p:cNvSpPr/>
          <p:nvPr/>
        </p:nvSpPr>
        <p:spPr>
          <a:xfrm>
            <a:off x="117039" y="2000251"/>
            <a:ext cx="4160100" cy="3989810"/>
          </a:xfrm>
          <a:prstGeom prst="rect">
            <a:avLst/>
          </a:prstGeom>
        </p:spPr>
        <p:txBody>
          <a:bodyPr wrap="square">
            <a:spAutoFit/>
          </a:bodyPr>
          <a:lstStyle/>
          <a:p>
            <a:endParaRPr lang="en-US" sz="1350" dirty="0">
              <a:latin typeface="Times New Roman" panose="02020603050405020304" pitchFamily="18" charset="0"/>
              <a:cs typeface="Times New Roman" panose="02020603050405020304" pitchFamily="18" charset="0"/>
            </a:endParaRPr>
          </a:p>
          <a:p>
            <a:pPr algn="just">
              <a:lnSpc>
                <a:spcPct val="150000"/>
              </a:lnSpc>
            </a:pPr>
            <a:r>
              <a:rPr lang="vi-VN" sz="1800" dirty="0">
                <a:latin typeface="Times New Roman" panose="02020603050405020304" pitchFamily="18" charset="0"/>
                <a:cs typeface="Times New Roman" panose="02020603050405020304" pitchFamily="18" charset="0"/>
              </a:rPr>
              <a:t>Được giới thiệu lần đầu vào năm 1992, dây chằng LARS đang được sử dụng ngày càng phổ biến như một vật liệu cố định vững chắc để mô tự nhiên phát triển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quanh</a:t>
            </a:r>
            <a:r>
              <a:rPr lang="vi-VN" sz="1800" dirty="0">
                <a:latin typeface="Times New Roman" panose="02020603050405020304" pitchFamily="18" charset="0"/>
                <a:cs typeface="Times New Roman" panose="02020603050405020304" pitchFamily="18" charset="0"/>
              </a:rPr>
              <a:t> . Với cấu trúc </a:t>
            </a:r>
            <a:r>
              <a:rPr lang="vi-VN" sz="1800" b="1" dirty="0">
                <a:latin typeface="Times New Roman" panose="02020603050405020304" pitchFamily="18" charset="0"/>
                <a:cs typeface="Times New Roman" panose="02020603050405020304" pitchFamily="18" charset="0"/>
              </a:rPr>
              <a:t>'sợi song song xoắn trước</a:t>
            </a:r>
            <a:r>
              <a:rPr lang="vi-VN" sz="1800" dirty="0">
                <a:latin typeface="Times New Roman" panose="02020603050405020304" pitchFamily="18" charset="0"/>
                <a:cs typeface="Times New Roman" panose="02020603050405020304" pitchFamily="18" charset="0"/>
              </a:rPr>
              <a:t>' được cấp bằng sáng chế, LARS được thiết kế giúp tránh các vấn đề gặp phải với các sản phẩm dây chằng tổng hợp thế hệ cũ. </a:t>
            </a:r>
            <a:endParaRPr lang="en-US" sz="1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B6A09EFC-9A72-4664-BE8D-6D14F8E230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92701" y="855874"/>
            <a:ext cx="927854" cy="9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28867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5690" y="1543050"/>
            <a:ext cx="3376211" cy="2954655"/>
          </a:xfrm>
          <a:noFill/>
        </p:spPr>
        <p:txBody>
          <a:bodyPr/>
          <a:lstStyle/>
          <a:p>
            <a:pPr algn="just"/>
            <a:endParaRPr lang="en-US" sz="1200" b="1" i="1" dirty="0">
              <a:latin typeface="Times New Roman" panose="02020603050405020304" pitchFamily="18" charset="0"/>
              <a:cs typeface="Times New Roman" panose="02020603050405020304" pitchFamily="18" charset="0"/>
            </a:endParaRPr>
          </a:p>
          <a:p>
            <a:pPr algn="just"/>
            <a:r>
              <a:rPr lang="en-US" sz="1200" b="1" i="1" dirty="0" err="1">
                <a:latin typeface="Times New Roman" panose="02020603050405020304" pitchFamily="18" charset="0"/>
                <a:cs typeface="Times New Roman" panose="02020603050405020304" pitchFamily="18" charset="0"/>
              </a:rPr>
              <a:t>Thế</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hệ</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thứ</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nhất</a:t>
            </a:r>
            <a:r>
              <a:rPr lang="en-US" sz="1200" b="1" i="1" dirty="0">
                <a:latin typeface="Times New Roman" panose="02020603050405020304" pitchFamily="18" charset="0"/>
                <a:cs typeface="Times New Roman" panose="02020603050405020304" pitchFamily="18" charset="0"/>
              </a:rPr>
              <a:t>: </a:t>
            </a:r>
          </a:p>
          <a:p>
            <a:pPr algn="just"/>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Năm</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1977</a:t>
            </a:r>
            <a:r>
              <a:rPr lang="en-US" sz="1200" dirty="0">
                <a:latin typeface="Times New Roman" panose="02020603050405020304" pitchFamily="18" charset="0"/>
                <a:cs typeface="Times New Roman" panose="02020603050405020304" pitchFamily="18" charset="0"/>
              </a:rPr>
              <a:t> - </a:t>
            </a:r>
            <a:r>
              <a:rPr lang="vi-VN" sz="1200" dirty="0">
                <a:latin typeface="Times New Roman" panose="02020603050405020304" pitchFamily="18" charset="0"/>
                <a:cs typeface="Times New Roman" panose="02020603050405020304" pitchFamily="18" charset="0"/>
              </a:rPr>
              <a:t> Sợi carbon được cấy lần đầu tiên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trò</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là</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chằng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chéo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trước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nhân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tạo</a:t>
            </a:r>
            <a:r>
              <a:rPr lang="en-US" sz="1200" dirty="0">
                <a:latin typeface="Times New Roman" panose="02020603050405020304" pitchFamily="18" charset="0"/>
                <a:cs typeface="Times New Roman" panose="02020603050405020304" pitchFamily="18" charset="0"/>
              </a:rPr>
              <a:t> </a:t>
            </a:r>
          </a:p>
          <a:p>
            <a:pPr marL="128588" indent="-128588" algn="just">
              <a:buFontTx/>
              <a:buChar char="-"/>
            </a:pPr>
            <a:r>
              <a:rPr lang="vi-VN" sz="1200" dirty="0">
                <a:latin typeface="Times New Roman" panose="02020603050405020304" pitchFamily="18" charset="0"/>
                <a:cs typeface="Times New Roman" panose="02020603050405020304" pitchFamily="18" charset="0"/>
              </a:rPr>
              <a:t>Ưu điểm: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khỏe</a:t>
            </a:r>
            <a:r>
              <a:rPr lang="vi-VN"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thích</a:t>
            </a:r>
            <a:r>
              <a:rPr lang="vi-VN" sz="1200" dirty="0">
                <a:latin typeface="Times New Roman" panose="02020603050405020304" pitchFamily="18" charset="0"/>
                <a:cs typeface="Times New Roman" panose="02020603050405020304" pitchFamily="18" charset="0"/>
              </a:rPr>
              <a:t> sinh học </a:t>
            </a:r>
            <a:endParaRPr lang="en-US" sz="1200" dirty="0">
              <a:latin typeface="Times New Roman" panose="02020603050405020304" pitchFamily="18" charset="0"/>
              <a:cs typeface="Times New Roman" panose="02020603050405020304" pitchFamily="18" charset="0"/>
            </a:endParaRPr>
          </a:p>
          <a:p>
            <a:pPr marL="128588" indent="-128588" algn="just">
              <a:buFontTx/>
              <a:buChar char="-"/>
            </a:pPr>
            <a:r>
              <a:rPr lang="vi-VN" sz="1200" dirty="0">
                <a:latin typeface="Times New Roman" panose="02020603050405020304" pitchFamily="18" charset="0"/>
                <a:cs typeface="Times New Roman" panose="02020603050405020304" pitchFamily="18" charset="0"/>
              </a:rPr>
              <a:t>Nhược điểm: </a:t>
            </a:r>
            <a:r>
              <a:rPr lang="en-US" sz="1200" dirty="0" err="1">
                <a:latin typeface="Times New Roman" panose="02020603050405020304" pitchFamily="18" charset="0"/>
                <a:cs typeface="Times New Roman" panose="02020603050405020304" pitchFamily="18" charset="0"/>
              </a:rPr>
              <a:t>sợi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chằng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liệu</a:t>
            </a:r>
            <a:r>
              <a:rPr lang="en-US" sz="1200" dirty="0">
                <a:latin typeface="Times New Roman" panose="02020603050405020304" pitchFamily="18" charset="0"/>
                <a:cs typeface="Times New Roman" panose="02020603050405020304" pitchFamily="18" charset="0"/>
              </a:rPr>
              <a:t> carbon </a:t>
            </a:r>
            <a:r>
              <a:rPr lang="en-US" sz="1200" dirty="0" err="1">
                <a:latin typeface="Times New Roman" panose="02020603050405020304" pitchFamily="18" charset="0"/>
                <a:cs typeface="Times New Roman" panose="02020603050405020304" pitchFamily="18" charset="0"/>
              </a:rPr>
              <a:t>dễ</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bị</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mài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mòn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tăng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sinh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hạt</a:t>
            </a:r>
            <a:r>
              <a:rPr lang="en-US" sz="1200" dirty="0">
                <a:latin typeface="Times New Roman" panose="02020603050405020304" pitchFamily="18" charset="0"/>
                <a:cs typeface="Times New Roman" panose="02020603050405020304" pitchFamily="18" charset="0"/>
              </a:rPr>
              <a:t>/</a:t>
            </a:r>
            <a:r>
              <a:rPr lang="en-US" sz="1200" dirty="0" err="1">
                <a:latin typeface="Times New Roman" panose="02020603050405020304" pitchFamily="18" charset="0"/>
                <a:cs typeface="Times New Roman" panose="02020603050405020304" pitchFamily="18" charset="0"/>
              </a:rPr>
              <a:t>mảnh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dãn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vỡ</a:t>
            </a:r>
            <a:r>
              <a:rPr lang="en-US" sz="1200" dirty="0">
                <a:latin typeface="Times New Roman" panose="02020603050405020304" pitchFamily="18" charset="0"/>
                <a:cs typeface="Times New Roman" panose="02020603050405020304" pitchFamily="18" charset="0"/>
              </a:rPr>
              <a:t>. </a:t>
            </a:r>
          </a:p>
          <a:p>
            <a:pPr algn="just"/>
            <a:endParaRPr lang="en-US" sz="1200" b="1" i="1" dirty="0">
              <a:latin typeface="Times New Roman" panose="02020603050405020304" pitchFamily="18" charset="0"/>
              <a:cs typeface="Times New Roman" panose="02020603050405020304" pitchFamily="18" charset="0"/>
            </a:endParaRPr>
          </a:p>
          <a:p>
            <a:pPr algn="just"/>
            <a:r>
              <a:rPr lang="en-US" sz="1200" b="1" i="1" dirty="0" err="1">
                <a:latin typeface="Times New Roman" panose="02020603050405020304" pitchFamily="18" charset="0"/>
                <a:cs typeface="Times New Roman" panose="02020603050405020304" pitchFamily="18" charset="0"/>
              </a:rPr>
              <a:t>Thế</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hệ</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thứ</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hai</a:t>
            </a:r>
            <a:r>
              <a:rPr lang="en-US" sz="1200" b="1" i="1" dirty="0">
                <a:latin typeface="Times New Roman" panose="02020603050405020304" pitchFamily="18" charset="0"/>
                <a:cs typeface="Times New Roman" panose="02020603050405020304" pitchFamily="18" charset="0"/>
              </a:rPr>
              <a:t> – </a:t>
            </a:r>
            <a:r>
              <a:rPr lang="en-US" sz="1200" b="1" i="1" dirty="0" err="1">
                <a:latin typeface="Times New Roman" panose="02020603050405020304" pitchFamily="18" charset="0"/>
                <a:cs typeface="Times New Roman" panose="02020603050405020304" pitchFamily="18" charset="0"/>
              </a:rPr>
              <a:t>những</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năm</a:t>
            </a:r>
            <a:r>
              <a:rPr lang="en-US" sz="1200" b="1" i="1" dirty="0">
                <a:latin typeface="Times New Roman" panose="02020603050405020304" pitchFamily="18" charset="0"/>
                <a:cs typeface="Times New Roman" panose="02020603050405020304" pitchFamily="18" charset="0"/>
              </a:rPr>
              <a:t> 1980</a:t>
            </a:r>
          </a:p>
          <a:p>
            <a:pPr marL="128588" indent="-128588" algn="just">
              <a:buFontTx/>
              <a:buChar char="-"/>
            </a:pPr>
            <a:r>
              <a:rPr lang="en-US" sz="1200" dirty="0">
                <a:latin typeface="Times New Roman" panose="02020603050405020304" pitchFamily="18" charset="0"/>
                <a:cs typeface="Times New Roman" panose="02020603050405020304" pitchFamily="18" charset="0"/>
              </a:rPr>
              <a:t>G</a:t>
            </a:r>
            <a:r>
              <a:rPr lang="vi-VN" sz="1200" dirty="0">
                <a:latin typeface="Times New Roman" panose="02020603050405020304" pitchFamily="18" charset="0"/>
                <a:cs typeface="Times New Roman" panose="02020603050405020304" pitchFamily="18" charset="0"/>
              </a:rPr>
              <a:t>ồm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chằng</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Dacron, Goretex, Leeds Kieo </a:t>
            </a:r>
            <a:endParaRPr lang="en-US" sz="1200" dirty="0">
              <a:latin typeface="Times New Roman" panose="02020603050405020304" pitchFamily="18" charset="0"/>
              <a:cs typeface="Times New Roman" panose="02020603050405020304" pitchFamily="18" charset="0"/>
            </a:endParaRPr>
          </a:p>
          <a:p>
            <a:pPr marL="128588" indent="-128588" algn="just">
              <a:buFontTx/>
              <a:buChar char="-"/>
            </a:pPr>
            <a:r>
              <a:rPr lang="vi-VN" sz="1200" dirty="0">
                <a:latin typeface="Times New Roman" panose="02020603050405020304" pitchFamily="18" charset="0"/>
                <a:cs typeface="Times New Roman" panose="02020603050405020304" pitchFamily="18" charset="0"/>
              </a:rPr>
              <a:t>Ưu điể</a:t>
            </a:r>
            <a:r>
              <a:rPr lang="en-US" sz="1200" dirty="0">
                <a:latin typeface="Times New Roman" panose="02020603050405020304" pitchFamily="18" charset="0"/>
                <a:cs typeface="Times New Roman" panose="02020603050405020304" pitchFamily="18" charset="0"/>
              </a:rPr>
              <a:t>m: </a:t>
            </a:r>
            <a:r>
              <a:rPr lang="vi-VN"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khỏe</a:t>
            </a:r>
            <a:r>
              <a:rPr lang="en-US" sz="1200" dirty="0">
                <a:latin typeface="Times New Roman" panose="02020603050405020304" pitchFamily="18" charset="0"/>
                <a:cs typeface="Times New Roman" panose="02020603050405020304" pitchFamily="18" charset="0"/>
              </a:rPr>
              <a:t>,</a:t>
            </a:r>
            <a:r>
              <a:rPr lang="vi-VN" sz="1200" dirty="0">
                <a:latin typeface="Times New Roman" panose="02020603050405020304" pitchFamily="18" charset="0"/>
                <a:cs typeface="Times New Roman" panose="02020603050405020304" pitchFamily="18" charset="0"/>
              </a:rPr>
              <a:t> được thiết kế </a:t>
            </a:r>
            <a:r>
              <a:rPr lang="en-US" sz="1200" dirty="0" err="1">
                <a:latin typeface="Times New Roman" panose="02020603050405020304" pitchFamily="18" charset="0"/>
                <a:cs typeface="Times New Roman" panose="02020603050405020304" pitchFamily="18" charset="0"/>
              </a:rPr>
              <a:t>kiểu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giằng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Scalfold</a:t>
            </a:r>
            <a:r>
              <a:rPr lang="en-US" sz="1200" dirty="0">
                <a:latin typeface="Times New Roman" panose="02020603050405020304" pitchFamily="18" charset="0"/>
                <a:cs typeface="Times New Roman" panose="02020603050405020304" pitchFamily="18" charset="0"/>
              </a:rPr>
              <a:t>) </a:t>
            </a:r>
          </a:p>
          <a:p>
            <a:pPr marL="128588" indent="-128588" algn="just">
              <a:buFontTx/>
              <a:buChar char="-"/>
            </a:pPr>
            <a:r>
              <a:rPr lang="vi-VN" sz="1200" dirty="0">
                <a:latin typeface="Times New Roman" panose="02020603050405020304" pitchFamily="18" charset="0"/>
                <a:cs typeface="Times New Roman" panose="02020603050405020304" pitchFamily="18" charset="0"/>
              </a:rPr>
              <a:t>Nhược điểm: </a:t>
            </a:r>
            <a:r>
              <a:rPr lang="en-US" sz="1200" dirty="0" err="1">
                <a:latin typeface="Times New Roman" panose="02020603050405020304" pitchFamily="18" charset="0"/>
                <a:cs typeface="Times New Roman" panose="02020603050405020304" pitchFamily="18" charset="0"/>
              </a:rPr>
              <a:t>không</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ổn định do </a:t>
            </a:r>
            <a:r>
              <a:rPr lang="en-US" sz="1200" dirty="0" err="1">
                <a:latin typeface="Times New Roman" panose="02020603050405020304" pitchFamily="18" charset="0"/>
                <a:cs typeface="Times New Roman" panose="02020603050405020304" pitchFamily="18" charset="0"/>
              </a:rPr>
              <a:t>cấu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trúc</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lỏng lẻo, </a:t>
            </a:r>
            <a:r>
              <a:rPr lang="en-US" sz="1200" dirty="0" err="1">
                <a:latin typeface="Times New Roman" panose="02020603050405020304" pitchFamily="18" charset="0"/>
                <a:cs typeface="Times New Roman" panose="02020603050405020304" pitchFamily="18" charset="0"/>
              </a:rPr>
              <a:t>chỉ</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có</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trò</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như</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thành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phần</a:t>
            </a:r>
            <a:r>
              <a:rPr lang="vi-VN" sz="1200" dirty="0">
                <a:latin typeface="Times New Roman" panose="02020603050405020304" pitchFamily="18" charset="0"/>
                <a:cs typeface="Times New Roman" panose="02020603050405020304" pitchFamily="18" charset="0"/>
              </a:rPr>
              <a:t> chịu lực</a:t>
            </a:r>
            <a:endParaRPr lang="en-US" sz="1200" dirty="0">
              <a:latin typeface="Times New Roman" panose="02020603050405020304" pitchFamily="18" charset="0"/>
              <a:cs typeface="Times New Roman" panose="02020603050405020304" pitchFamily="18" charset="0"/>
            </a:endParaRPr>
          </a:p>
          <a:p>
            <a:pPr marL="128588" indent="-128588" algn="just">
              <a:buFontTx/>
              <a:buChar char="-"/>
            </a:pPr>
            <a:r>
              <a:rPr lang="en-US" sz="1200" dirty="0" err="1">
                <a:latin typeface="Times New Roman" panose="02020603050405020304" pitchFamily="18" charset="0"/>
                <a:cs typeface="Times New Roman" panose="02020603050405020304" pitchFamily="18" charset="0"/>
              </a:rPr>
              <a:t>Xuất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hiện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nhiều</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trường hợp </a:t>
            </a:r>
            <a:r>
              <a:rPr lang="en-US" sz="1200" dirty="0" err="1">
                <a:latin typeface="Times New Roman" panose="02020603050405020304" pitchFamily="18" charset="0"/>
                <a:cs typeface="Times New Roman" panose="02020603050405020304" pitchFamily="18" charset="0"/>
              </a:rPr>
              <a:t>nhiễm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khuẩn</a:t>
            </a:r>
            <a:r>
              <a:rPr lang="vi-VN" sz="1200" dirty="0">
                <a:latin typeface="Times New Roman" panose="02020603050405020304" pitchFamily="18" charset="0"/>
                <a:cs typeface="Times New Roman" panose="02020603050405020304" pitchFamily="18" charset="0"/>
              </a:rPr>
              <a:t> dẫn đến viêm bao hoạt dịch và tràn dịch</a:t>
            </a:r>
            <a:r>
              <a:rPr lang="en-US" sz="1200" dirty="0">
                <a:latin typeface="Times New Roman" panose="02020603050405020304" pitchFamily="18" charset="0"/>
                <a:cs typeface="Times New Roman" panose="02020603050405020304" pitchFamily="18" charset="0"/>
              </a:rPr>
              <a:t>. </a:t>
            </a:r>
          </a:p>
        </p:txBody>
      </p:sp>
      <p:sp>
        <p:nvSpPr>
          <p:cNvPr id="7" name="Title 6"/>
          <p:cNvSpPr>
            <a:spLocks noGrp="1"/>
          </p:cNvSpPr>
          <p:nvPr>
            <p:ph type="title"/>
          </p:nvPr>
        </p:nvSpPr>
        <p:spPr>
          <a:xfrm>
            <a:off x="395690" y="1014449"/>
            <a:ext cx="8430999" cy="248145"/>
          </a:xfrm>
        </p:spPr>
        <p:txBody>
          <a:bodyPr/>
          <a:lstStyle/>
          <a:p>
            <a:pPr algn="ctr"/>
            <a:r>
              <a:rPr lang="en-US" sz="2100" b="1" dirty="0">
                <a:solidFill>
                  <a:schemeClr val="tx1"/>
                </a:solidFill>
                <a:latin typeface="Times New Roman" panose="02020603050405020304" pitchFamily="18" charset="0"/>
                <a:cs typeface="Times New Roman" panose="02020603050405020304" pitchFamily="18" charset="0"/>
              </a:rPr>
              <a:t>CÁC THẾ HỆ DÂY CHẰNG NHÂN TẠO</a:t>
            </a:r>
            <a:endParaRPr lang="en-GB" sz="2100" dirty="0">
              <a:solidFill>
                <a:schemeClr val="tx1"/>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3882664" y="1419136"/>
          <a:ext cx="5215616" cy="3311652"/>
        </p:xfrm>
        <a:graphic>
          <a:graphicData uri="http://schemas.openxmlformats.org/drawingml/2006/table">
            <a:tbl>
              <a:tblPr firstRow="1" bandRow="1">
                <a:tableStyleId>{2D5ABB26-0587-4C30-8999-92F81FD0307C}</a:tableStyleId>
              </a:tblPr>
              <a:tblGrid>
                <a:gridCol w="1084871">
                  <a:extLst>
                    <a:ext uri="{9D8B030D-6E8A-4147-A177-3AD203B41FA5}">
                      <a16:colId xmlns:a16="http://schemas.microsoft.com/office/drawing/2014/main" val="20000"/>
                    </a:ext>
                  </a:extLst>
                </a:gridCol>
                <a:gridCol w="1487713">
                  <a:extLst>
                    <a:ext uri="{9D8B030D-6E8A-4147-A177-3AD203B41FA5}">
                      <a16:colId xmlns:a16="http://schemas.microsoft.com/office/drawing/2014/main" val="20001"/>
                    </a:ext>
                  </a:extLst>
                </a:gridCol>
                <a:gridCol w="1581757">
                  <a:extLst>
                    <a:ext uri="{9D8B030D-6E8A-4147-A177-3AD203B41FA5}">
                      <a16:colId xmlns:a16="http://schemas.microsoft.com/office/drawing/2014/main" val="20002"/>
                    </a:ext>
                  </a:extLst>
                </a:gridCol>
                <a:gridCol w="1061276">
                  <a:extLst>
                    <a:ext uri="{9D8B030D-6E8A-4147-A177-3AD203B41FA5}">
                      <a16:colId xmlns:a16="http://schemas.microsoft.com/office/drawing/2014/main" val="20003"/>
                    </a:ext>
                  </a:extLst>
                </a:gridCol>
              </a:tblGrid>
              <a:tr h="582930">
                <a:tc>
                  <a:txBody>
                    <a:bodyPr/>
                    <a:lstStyle/>
                    <a:p>
                      <a:pPr algn="ctr"/>
                      <a:endParaRPr lang="en-US" sz="1100" b="0" dirty="0">
                        <a:solidFill>
                          <a:schemeClr val="bg1"/>
                        </a:solidFill>
                        <a:latin typeface="Times New Roman" panose="02020603050405020304" pitchFamily="18" charset="0"/>
                        <a:cs typeface="Times New Roman" panose="02020603050405020304" pitchFamily="18" charset="0"/>
                      </a:endParaRPr>
                    </a:p>
                    <a:p>
                      <a:pPr algn="ctr"/>
                      <a:r>
                        <a:rPr lang="en-US" sz="1100" b="0" baseline="0" dirty="0">
                          <a:solidFill>
                            <a:schemeClr val="bg1"/>
                          </a:solidFill>
                          <a:latin typeface="Times New Roman" panose="02020603050405020304" pitchFamily="18" charset="0"/>
                          <a:cs typeface="Times New Roman" panose="02020603050405020304" pitchFamily="18" charset="0"/>
                        </a:rPr>
                        <a:t>So </a:t>
                      </a:r>
                      <a:r>
                        <a:rPr lang="en-US" sz="1100" b="0" baseline="0" dirty="0" err="1">
                          <a:solidFill>
                            <a:schemeClr val="bg1"/>
                          </a:solidFill>
                          <a:latin typeface="Times New Roman" panose="02020603050405020304" pitchFamily="18" charset="0"/>
                          <a:cs typeface="Times New Roman" panose="02020603050405020304" pitchFamily="18" charset="0"/>
                        </a:rPr>
                        <a:t>sánh</a:t>
                      </a:r>
                      <a:r>
                        <a:rPr lang="en-US" sz="1100" b="0" baseline="0" dirty="0">
                          <a:solidFill>
                            <a:schemeClr val="bg1"/>
                          </a:solidFill>
                          <a:latin typeface="Times New Roman" panose="02020603050405020304" pitchFamily="18" charset="0"/>
                          <a:cs typeface="Times New Roman" panose="02020603050405020304" pitchFamily="18" charset="0"/>
                        </a:rPr>
                        <a:t> </a:t>
                      </a:r>
                      <a:r>
                        <a:rPr lang="en-US" sz="1100" b="0" baseline="0" dirty="0" err="1">
                          <a:solidFill>
                            <a:schemeClr val="bg1"/>
                          </a:solidFill>
                          <a:latin typeface="Times New Roman" panose="02020603050405020304" pitchFamily="18" charset="0"/>
                          <a:cs typeface="Times New Roman" panose="02020603050405020304" pitchFamily="18" charset="0"/>
                        </a:rPr>
                        <a:t>các</a:t>
                      </a:r>
                      <a:r>
                        <a:rPr lang="en-US" sz="1100" b="0" baseline="0" dirty="0">
                          <a:solidFill>
                            <a:schemeClr val="bg1"/>
                          </a:solidFill>
                          <a:latin typeface="Times New Roman" panose="02020603050405020304" pitchFamily="18" charset="0"/>
                          <a:cs typeface="Times New Roman" panose="02020603050405020304" pitchFamily="18" charset="0"/>
                        </a:rPr>
                        <a:t> </a:t>
                      </a:r>
                      <a:r>
                        <a:rPr lang="en-US" sz="1100" b="0" baseline="0" dirty="0" err="1">
                          <a:solidFill>
                            <a:schemeClr val="bg1"/>
                          </a:solidFill>
                          <a:latin typeface="Times New Roman" panose="02020603050405020304" pitchFamily="18" charset="0"/>
                          <a:cs typeface="Times New Roman" panose="02020603050405020304" pitchFamily="18" charset="0"/>
                        </a:rPr>
                        <a:t>sản</a:t>
                      </a:r>
                      <a:r>
                        <a:rPr lang="en-US" sz="1100" b="0" baseline="0" dirty="0">
                          <a:solidFill>
                            <a:schemeClr val="bg1"/>
                          </a:solidFill>
                          <a:latin typeface="Times New Roman" panose="02020603050405020304" pitchFamily="18" charset="0"/>
                          <a:cs typeface="Times New Roman" panose="02020603050405020304" pitchFamily="18" charset="0"/>
                        </a:rPr>
                        <a:t> </a:t>
                      </a:r>
                      <a:r>
                        <a:rPr lang="en-US" sz="1100" b="0" baseline="0" dirty="0" err="1">
                          <a:solidFill>
                            <a:schemeClr val="bg1"/>
                          </a:solidFill>
                          <a:latin typeface="Times New Roman" panose="02020603050405020304" pitchFamily="18" charset="0"/>
                          <a:cs typeface="Times New Roman" panose="02020603050405020304" pitchFamily="18" charset="0"/>
                        </a:rPr>
                        <a:t>phẩm</a:t>
                      </a:r>
                      <a:r>
                        <a:rPr lang="en-US" sz="1100" b="0" baseline="0" dirty="0">
                          <a:solidFill>
                            <a:schemeClr val="bg1"/>
                          </a:solidFill>
                          <a:latin typeface="Times New Roman" panose="02020603050405020304" pitchFamily="18" charset="0"/>
                          <a:cs typeface="Times New Roman" panose="02020603050405020304" pitchFamily="18" charset="0"/>
                        </a:rPr>
                        <a:t> </a:t>
                      </a:r>
                      <a:r>
                        <a:rPr lang="en-US" sz="1100" b="0" baseline="0" dirty="0" err="1">
                          <a:solidFill>
                            <a:schemeClr val="bg1"/>
                          </a:solidFill>
                          <a:latin typeface="Times New Roman" panose="02020603050405020304" pitchFamily="18" charset="0"/>
                          <a:cs typeface="Times New Roman" panose="02020603050405020304" pitchFamily="18" charset="0"/>
                        </a:rPr>
                        <a:t>dây</a:t>
                      </a:r>
                      <a:r>
                        <a:rPr lang="en-US" sz="1100" b="0" baseline="0" dirty="0">
                          <a:solidFill>
                            <a:schemeClr val="bg1"/>
                          </a:solidFill>
                          <a:latin typeface="Times New Roman" panose="02020603050405020304" pitchFamily="18" charset="0"/>
                          <a:cs typeface="Times New Roman" panose="02020603050405020304" pitchFamily="18" charset="0"/>
                        </a:rPr>
                        <a:t> </a:t>
                      </a:r>
                      <a:r>
                        <a:rPr lang="en-US" sz="1100" b="0" baseline="0" dirty="0" err="1">
                          <a:solidFill>
                            <a:schemeClr val="bg1"/>
                          </a:solidFill>
                          <a:latin typeface="Times New Roman" panose="02020603050405020304" pitchFamily="18" charset="0"/>
                          <a:cs typeface="Times New Roman" panose="02020603050405020304" pitchFamily="18" charset="0"/>
                        </a:rPr>
                        <a:t>chằng</a:t>
                      </a:r>
                      <a:endParaRPr lang="en-US" sz="1100" b="0" baseline="30000" dirty="0">
                        <a:solidFill>
                          <a:schemeClr val="bg1"/>
                        </a:solidFill>
                        <a:latin typeface="Times New Roman" panose="02020603050405020304" pitchFamily="18" charset="0"/>
                        <a:cs typeface="Times New Roman" panose="02020603050405020304" pitchFamily="18" charset="0"/>
                      </a:endParaRPr>
                    </a:p>
                  </a:txBody>
                  <a:tcPr marL="68580" marR="68580" marT="34290" marB="34290">
                    <a:lnR w="12700" cap="flat" cmpd="sng" algn="ctr">
                      <a:solidFill>
                        <a:srgbClr val="FFFFFF"/>
                      </a:solidFill>
                      <a:prstDash val="solid"/>
                      <a:round/>
                      <a:headEnd type="none" w="med" len="med"/>
                      <a:tailEnd type="none" w="med" len="med"/>
                    </a:lnR>
                    <a:lnT w="12700" cap="flat" cmpd="sng" algn="ctr">
                      <a:solidFill>
                        <a:srgbClr val="8CC63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8D46E"/>
                    </a:solidFill>
                  </a:tcPr>
                </a:tc>
                <a:tc>
                  <a:txBody>
                    <a:bodyPr/>
                    <a:lstStyle/>
                    <a:p>
                      <a:pPr algn="ctr"/>
                      <a:endParaRPr lang="en-US" sz="1100" b="0" dirty="0">
                        <a:solidFill>
                          <a:schemeClr val="bg1"/>
                        </a:solidFill>
                        <a:latin typeface="Times New Roman" panose="02020603050405020304" pitchFamily="18" charset="0"/>
                        <a:cs typeface="Times New Roman" panose="02020603050405020304" pitchFamily="18" charset="0"/>
                      </a:endParaRPr>
                    </a:p>
                    <a:p>
                      <a:pPr algn="ctr"/>
                      <a:r>
                        <a:rPr lang="en-US" sz="1100" b="0" dirty="0" err="1">
                          <a:solidFill>
                            <a:schemeClr val="bg1"/>
                          </a:solidFill>
                          <a:latin typeface="Times New Roman" panose="02020603050405020304" pitchFamily="18" charset="0"/>
                          <a:cs typeface="Times New Roman" panose="02020603050405020304" pitchFamily="18" charset="0"/>
                        </a:rPr>
                        <a:t>Tỷ</a:t>
                      </a:r>
                      <a:r>
                        <a:rPr lang="en-US" sz="1100" b="0" baseline="0" dirty="0">
                          <a:solidFill>
                            <a:schemeClr val="bg1"/>
                          </a:solidFill>
                          <a:latin typeface="Times New Roman" panose="02020603050405020304" pitchFamily="18" charset="0"/>
                          <a:cs typeface="Times New Roman" panose="02020603050405020304" pitchFamily="18" charset="0"/>
                        </a:rPr>
                        <a:t> </a:t>
                      </a:r>
                      <a:r>
                        <a:rPr lang="en-US" sz="1100" b="0" baseline="0" dirty="0" err="1">
                          <a:solidFill>
                            <a:schemeClr val="bg1"/>
                          </a:solidFill>
                          <a:latin typeface="Times New Roman" panose="02020603050405020304" pitchFamily="18" charset="0"/>
                          <a:cs typeface="Times New Roman" panose="02020603050405020304" pitchFamily="18" charset="0"/>
                        </a:rPr>
                        <a:t>lệ</a:t>
                      </a:r>
                      <a:r>
                        <a:rPr lang="en-US" sz="1100" b="0" baseline="0" dirty="0">
                          <a:solidFill>
                            <a:schemeClr val="bg1"/>
                          </a:solidFill>
                          <a:latin typeface="Times New Roman" panose="02020603050405020304" pitchFamily="18" charset="0"/>
                          <a:cs typeface="Times New Roman" panose="02020603050405020304" pitchFamily="18" charset="0"/>
                        </a:rPr>
                        <a:t> </a:t>
                      </a:r>
                      <a:r>
                        <a:rPr lang="en-US" sz="1100" b="0" baseline="0" dirty="0" err="1">
                          <a:solidFill>
                            <a:schemeClr val="bg1"/>
                          </a:solidFill>
                          <a:latin typeface="Times New Roman" panose="02020603050405020304" pitchFamily="18" charset="0"/>
                          <a:cs typeface="Times New Roman" panose="02020603050405020304" pitchFamily="18" charset="0"/>
                        </a:rPr>
                        <a:t>thất</a:t>
                      </a:r>
                      <a:r>
                        <a:rPr lang="en-US" sz="1100" b="0" baseline="0" dirty="0">
                          <a:solidFill>
                            <a:schemeClr val="bg1"/>
                          </a:solidFill>
                          <a:latin typeface="Times New Roman" panose="02020603050405020304" pitchFamily="18" charset="0"/>
                          <a:cs typeface="Times New Roman" panose="02020603050405020304" pitchFamily="18" charset="0"/>
                        </a:rPr>
                        <a:t> </a:t>
                      </a:r>
                      <a:r>
                        <a:rPr lang="en-US" sz="1100" b="0" baseline="0" dirty="0" err="1">
                          <a:solidFill>
                            <a:schemeClr val="bg1"/>
                          </a:solidFill>
                          <a:latin typeface="Times New Roman" panose="02020603050405020304" pitchFamily="18" charset="0"/>
                          <a:cs typeface="Times New Roman" panose="02020603050405020304" pitchFamily="18" charset="0"/>
                        </a:rPr>
                        <a:t>bại</a:t>
                      </a:r>
                      <a:endParaRPr lang="en-US" sz="1100" b="0" dirty="0">
                        <a:solidFill>
                          <a:schemeClr val="bg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CC63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8D46E"/>
                    </a:solidFill>
                  </a:tcPr>
                </a:tc>
                <a:tc>
                  <a:txBody>
                    <a:bodyPr/>
                    <a:lstStyle/>
                    <a:p>
                      <a:pPr algn="ctr"/>
                      <a:endParaRPr lang="en-US" sz="1100" b="0" dirty="0">
                        <a:solidFill>
                          <a:schemeClr val="bg1"/>
                        </a:solidFill>
                        <a:latin typeface="Times New Roman" panose="02020603050405020304" pitchFamily="18" charset="0"/>
                        <a:cs typeface="Times New Roman" panose="02020603050405020304" pitchFamily="18" charset="0"/>
                      </a:endParaRPr>
                    </a:p>
                    <a:p>
                      <a:pPr algn="ctr"/>
                      <a:r>
                        <a:rPr lang="en-US" sz="1100" b="0" dirty="0" err="1">
                          <a:solidFill>
                            <a:schemeClr val="bg1"/>
                          </a:solidFill>
                          <a:latin typeface="Times New Roman" panose="02020603050405020304" pitchFamily="18" charset="0"/>
                          <a:cs typeface="Times New Roman" panose="02020603050405020304" pitchFamily="18" charset="0"/>
                        </a:rPr>
                        <a:t>Tỉ</a:t>
                      </a:r>
                      <a:r>
                        <a:rPr lang="en-US" sz="1100" b="0" baseline="0" dirty="0">
                          <a:solidFill>
                            <a:schemeClr val="bg1"/>
                          </a:solidFill>
                          <a:latin typeface="Times New Roman" panose="02020603050405020304" pitchFamily="18" charset="0"/>
                          <a:cs typeface="Times New Roman" panose="02020603050405020304" pitchFamily="18" charset="0"/>
                        </a:rPr>
                        <a:t> </a:t>
                      </a:r>
                      <a:r>
                        <a:rPr lang="en-US" sz="1100" b="0" baseline="0" dirty="0" err="1">
                          <a:solidFill>
                            <a:schemeClr val="bg1"/>
                          </a:solidFill>
                          <a:latin typeface="Times New Roman" panose="02020603050405020304" pitchFamily="18" charset="0"/>
                          <a:cs typeface="Times New Roman" panose="02020603050405020304" pitchFamily="18" charset="0"/>
                        </a:rPr>
                        <a:t>lệ</a:t>
                      </a:r>
                      <a:r>
                        <a:rPr lang="en-US" sz="1100" b="0" baseline="0" dirty="0">
                          <a:solidFill>
                            <a:schemeClr val="bg1"/>
                          </a:solidFill>
                          <a:latin typeface="Times New Roman" panose="02020603050405020304" pitchFamily="18" charset="0"/>
                          <a:cs typeface="Times New Roman" panose="02020603050405020304" pitchFamily="18" charset="0"/>
                        </a:rPr>
                        <a:t> </a:t>
                      </a:r>
                      <a:r>
                        <a:rPr lang="en-US" sz="1100" b="0" baseline="0" dirty="0" err="1">
                          <a:solidFill>
                            <a:schemeClr val="bg1"/>
                          </a:solidFill>
                          <a:latin typeface="Times New Roman" panose="02020603050405020304" pitchFamily="18" charset="0"/>
                          <a:cs typeface="Times New Roman" panose="02020603050405020304" pitchFamily="18" charset="0"/>
                        </a:rPr>
                        <a:t>v</a:t>
                      </a:r>
                      <a:r>
                        <a:rPr lang="en-US" sz="1100" b="0" dirty="0" err="1">
                          <a:solidFill>
                            <a:schemeClr val="bg1"/>
                          </a:solidFill>
                          <a:latin typeface="Times New Roman" panose="02020603050405020304" pitchFamily="18" charset="0"/>
                          <a:cs typeface="Times New Roman" panose="02020603050405020304" pitchFamily="18" charset="0"/>
                        </a:rPr>
                        <a:t>iêm</a:t>
                      </a:r>
                      <a:r>
                        <a:rPr lang="en-US" sz="1100" b="0" baseline="0" dirty="0">
                          <a:solidFill>
                            <a:schemeClr val="bg1"/>
                          </a:solidFill>
                          <a:latin typeface="Times New Roman" panose="02020603050405020304" pitchFamily="18" charset="0"/>
                          <a:cs typeface="Times New Roman" panose="02020603050405020304" pitchFamily="18" charset="0"/>
                        </a:rPr>
                        <a:t> </a:t>
                      </a:r>
                      <a:r>
                        <a:rPr lang="en-US" sz="1100" b="0" baseline="0" dirty="0" err="1">
                          <a:solidFill>
                            <a:schemeClr val="bg1"/>
                          </a:solidFill>
                          <a:latin typeface="Times New Roman" panose="02020603050405020304" pitchFamily="18" charset="0"/>
                          <a:cs typeface="Times New Roman" panose="02020603050405020304" pitchFamily="18" charset="0"/>
                        </a:rPr>
                        <a:t>màng</a:t>
                      </a:r>
                      <a:r>
                        <a:rPr lang="en-US" sz="1100" b="0" baseline="0" dirty="0">
                          <a:solidFill>
                            <a:schemeClr val="bg1"/>
                          </a:solidFill>
                          <a:latin typeface="Times New Roman" panose="02020603050405020304" pitchFamily="18" charset="0"/>
                          <a:cs typeface="Times New Roman" panose="02020603050405020304" pitchFamily="18" charset="0"/>
                        </a:rPr>
                        <a:t> </a:t>
                      </a:r>
                      <a:r>
                        <a:rPr lang="en-US" sz="1100" b="0" baseline="0" dirty="0" err="1">
                          <a:solidFill>
                            <a:schemeClr val="bg1"/>
                          </a:solidFill>
                          <a:latin typeface="Times New Roman" panose="02020603050405020304" pitchFamily="18" charset="0"/>
                          <a:cs typeface="Times New Roman" panose="02020603050405020304" pitchFamily="18" charset="0"/>
                        </a:rPr>
                        <a:t>hoạt</a:t>
                      </a:r>
                      <a:r>
                        <a:rPr lang="en-US" sz="1100" b="0" baseline="0" dirty="0">
                          <a:solidFill>
                            <a:schemeClr val="bg1"/>
                          </a:solidFill>
                          <a:latin typeface="Times New Roman" panose="02020603050405020304" pitchFamily="18" charset="0"/>
                          <a:cs typeface="Times New Roman" panose="02020603050405020304" pitchFamily="18" charset="0"/>
                        </a:rPr>
                        <a:t> </a:t>
                      </a:r>
                      <a:r>
                        <a:rPr lang="en-US" sz="1100" b="0" baseline="0" dirty="0" err="1">
                          <a:solidFill>
                            <a:schemeClr val="bg1"/>
                          </a:solidFill>
                          <a:latin typeface="Times New Roman" panose="02020603050405020304" pitchFamily="18" charset="0"/>
                          <a:cs typeface="Times New Roman" panose="02020603050405020304" pitchFamily="18" charset="0"/>
                        </a:rPr>
                        <a:t>dịch</a:t>
                      </a:r>
                      <a:endParaRPr lang="en-US" sz="1100" b="0" dirty="0">
                        <a:solidFill>
                          <a:schemeClr val="bg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CC63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8D46E"/>
                    </a:solidFill>
                  </a:tcPr>
                </a:tc>
                <a:tc>
                  <a:txBody>
                    <a:bodyPr/>
                    <a:lstStyle/>
                    <a:p>
                      <a:pPr algn="ctr"/>
                      <a:endParaRPr lang="en-US" sz="1100" b="0" dirty="0">
                        <a:solidFill>
                          <a:schemeClr val="bg1"/>
                        </a:solidFill>
                        <a:latin typeface="Times New Roman" panose="02020603050405020304" pitchFamily="18" charset="0"/>
                        <a:cs typeface="Times New Roman" panose="02020603050405020304" pitchFamily="18" charset="0"/>
                      </a:endParaRPr>
                    </a:p>
                    <a:p>
                      <a:pPr algn="ctr"/>
                      <a:r>
                        <a:rPr lang="en-US" sz="1100" b="0" dirty="0" err="1">
                          <a:solidFill>
                            <a:schemeClr val="bg1"/>
                          </a:solidFill>
                          <a:latin typeface="Times New Roman" panose="02020603050405020304" pitchFamily="18" charset="0"/>
                          <a:cs typeface="Times New Roman" panose="02020603050405020304" pitchFamily="18" charset="0"/>
                        </a:rPr>
                        <a:t>Phản</a:t>
                      </a:r>
                      <a:r>
                        <a:rPr lang="en-US" sz="1100" b="0" baseline="0" dirty="0">
                          <a:solidFill>
                            <a:schemeClr val="bg1"/>
                          </a:solidFill>
                          <a:latin typeface="Times New Roman" panose="02020603050405020304" pitchFamily="18" charset="0"/>
                          <a:cs typeface="Times New Roman" panose="02020603050405020304" pitchFamily="18" charset="0"/>
                        </a:rPr>
                        <a:t> </a:t>
                      </a:r>
                      <a:r>
                        <a:rPr lang="en-US" sz="1100" b="0" baseline="0" dirty="0" err="1">
                          <a:solidFill>
                            <a:schemeClr val="bg1"/>
                          </a:solidFill>
                          <a:latin typeface="Times New Roman" panose="02020603050405020304" pitchFamily="18" charset="0"/>
                          <a:cs typeface="Times New Roman" panose="02020603050405020304" pitchFamily="18" charset="0"/>
                        </a:rPr>
                        <a:t>ứng</a:t>
                      </a:r>
                      <a:r>
                        <a:rPr lang="en-US" sz="1100" b="0" baseline="0" dirty="0">
                          <a:solidFill>
                            <a:schemeClr val="bg1"/>
                          </a:solidFill>
                          <a:latin typeface="Times New Roman" panose="02020603050405020304" pitchFamily="18" charset="0"/>
                          <a:cs typeface="Times New Roman" panose="02020603050405020304" pitchFamily="18" charset="0"/>
                        </a:rPr>
                        <a:t> </a:t>
                      </a:r>
                      <a:r>
                        <a:rPr lang="en-US" sz="1100" b="0" baseline="0" dirty="0" err="1">
                          <a:solidFill>
                            <a:schemeClr val="bg1"/>
                          </a:solidFill>
                          <a:latin typeface="Times New Roman" panose="02020603050405020304" pitchFamily="18" charset="0"/>
                          <a:cs typeface="Times New Roman" panose="02020603050405020304" pitchFamily="18" charset="0"/>
                        </a:rPr>
                        <a:t>cơ</a:t>
                      </a:r>
                      <a:r>
                        <a:rPr lang="en-US" sz="1100" b="0" baseline="0" dirty="0">
                          <a:solidFill>
                            <a:schemeClr val="bg1"/>
                          </a:solidFill>
                          <a:latin typeface="Times New Roman" panose="02020603050405020304" pitchFamily="18" charset="0"/>
                          <a:cs typeface="Times New Roman" panose="02020603050405020304" pitchFamily="18" charset="0"/>
                        </a:rPr>
                        <a:t> </a:t>
                      </a:r>
                      <a:r>
                        <a:rPr lang="en-US" sz="1100" b="0" baseline="0" dirty="0" err="1">
                          <a:solidFill>
                            <a:schemeClr val="bg1"/>
                          </a:solidFill>
                          <a:latin typeface="Times New Roman" panose="02020603050405020304" pitchFamily="18" charset="0"/>
                          <a:cs typeface="Times New Roman" panose="02020603050405020304" pitchFamily="18" charset="0"/>
                        </a:rPr>
                        <a:t>thể</a:t>
                      </a:r>
                      <a:endParaRPr lang="en-US" sz="1100" b="0" dirty="0">
                        <a:solidFill>
                          <a:schemeClr val="bg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T w="12700" cap="flat" cmpd="sng" algn="ctr">
                      <a:solidFill>
                        <a:srgbClr val="8CC63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8D46E"/>
                    </a:solidFill>
                  </a:tcPr>
                </a:tc>
                <a:extLst>
                  <a:ext uri="{0D108BD9-81ED-4DB2-BD59-A6C34878D82A}">
                    <a16:rowId xmlns:a16="http://schemas.microsoft.com/office/drawing/2014/main" val="10000"/>
                  </a:ext>
                </a:extLst>
              </a:tr>
              <a:tr h="411480">
                <a:tc>
                  <a:txBody>
                    <a:bodyPr/>
                    <a:lstStyle/>
                    <a:p>
                      <a:r>
                        <a:rPr lang="en-US" sz="1100" b="0" dirty="0">
                          <a:solidFill>
                            <a:srgbClr val="807F83"/>
                          </a:solidFill>
                          <a:latin typeface="Times New Roman" panose="02020603050405020304" pitchFamily="18" charset="0"/>
                          <a:cs typeface="Times New Roman" panose="02020603050405020304" pitchFamily="18" charset="0"/>
                        </a:rPr>
                        <a:t>Carbon </a:t>
                      </a:r>
                      <a:r>
                        <a:rPr lang="en-US" sz="1100" b="0" dirty="0" err="1">
                          <a:solidFill>
                            <a:srgbClr val="807F83"/>
                          </a:solidFill>
                          <a:latin typeface="Times New Roman" panose="02020603050405020304" pitchFamily="18" charset="0"/>
                          <a:cs typeface="Times New Roman" panose="02020603050405020304" pitchFamily="18" charset="0"/>
                        </a:rPr>
                        <a:t>fibre</a:t>
                      </a:r>
                      <a:endParaRPr lang="en-US" sz="1100" b="0" dirty="0">
                        <a:solidFill>
                          <a:srgbClr val="807F83"/>
                        </a:solidFill>
                        <a:latin typeface="Times New Roman" panose="02020603050405020304" pitchFamily="18" charset="0"/>
                        <a:cs typeface="Times New Roman" panose="02020603050405020304" pitchFamily="18" charset="0"/>
                      </a:endParaRPr>
                    </a:p>
                  </a:txBody>
                  <a:tcPr marL="68580" marR="68580" marT="34290" marB="34290">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err="1">
                          <a:solidFill>
                            <a:srgbClr val="807F83"/>
                          </a:solidFill>
                          <a:latin typeface="Times New Roman" panose="02020603050405020304" pitchFamily="18" charset="0"/>
                          <a:ea typeface="Calibri"/>
                          <a:cs typeface="Times New Roman" panose="02020603050405020304" pitchFamily="18" charset="0"/>
                        </a:rPr>
                        <a:t>Tỷ</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lệ</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hỏng</a:t>
                      </a:r>
                      <a:r>
                        <a:rPr lang="en-GB" sz="1100" baseline="0" dirty="0">
                          <a:solidFill>
                            <a:srgbClr val="807F83"/>
                          </a:solidFill>
                          <a:latin typeface="Times New Roman" panose="02020603050405020304" pitchFamily="18" charset="0"/>
                          <a:ea typeface="Calibri"/>
                          <a:cs typeface="Times New Roman" panose="02020603050405020304" pitchFamily="18" charset="0"/>
                        </a:rPr>
                        <a:t> 59%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sau</a:t>
                      </a:r>
                      <a:r>
                        <a:rPr lang="en-GB" sz="1100" baseline="0" dirty="0">
                          <a:solidFill>
                            <a:srgbClr val="807F83"/>
                          </a:solidFill>
                          <a:latin typeface="Times New Roman" panose="02020603050405020304" pitchFamily="18" charset="0"/>
                          <a:ea typeface="Calibri"/>
                          <a:cs typeface="Times New Roman" panose="02020603050405020304" pitchFamily="18" charset="0"/>
                        </a:rPr>
                        <a:t> 3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năm</a:t>
                      </a:r>
                      <a:endParaRPr lang="en-GB" sz="1100" dirty="0">
                        <a:solidFill>
                          <a:srgbClr val="807F83"/>
                        </a:solidFill>
                        <a:latin typeface="Times New Roman" panose="02020603050405020304" pitchFamily="18" charset="0"/>
                        <a:ea typeface="Calibri"/>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err="1">
                          <a:solidFill>
                            <a:srgbClr val="807F83"/>
                          </a:solidFill>
                          <a:latin typeface="Times New Roman" panose="02020603050405020304" pitchFamily="18" charset="0"/>
                          <a:ea typeface="Calibri"/>
                          <a:cs typeface="Times New Roman" panose="02020603050405020304" pitchFamily="18" charset="0"/>
                        </a:rPr>
                        <a:t>Xuất</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hiện</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nhiều</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endParaRPr lang="en-GB" sz="1100" dirty="0">
                        <a:solidFill>
                          <a:srgbClr val="807F83"/>
                        </a:solidFill>
                        <a:latin typeface="Times New Roman" panose="02020603050405020304" pitchFamily="18" charset="0"/>
                        <a:ea typeface="Calibri"/>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algn="ctr"/>
                      <a:r>
                        <a:rPr lang="en-US" sz="1100" dirty="0">
                          <a:solidFill>
                            <a:srgbClr val="807F83"/>
                          </a:solidFill>
                          <a:latin typeface="Times New Roman" panose="02020603050405020304" pitchFamily="18" charset="0"/>
                          <a:cs typeface="Times New Roman" panose="02020603050405020304" pitchFamily="18" charset="0"/>
                        </a:rPr>
                        <a:t>Có</a:t>
                      </a:r>
                    </a:p>
                  </a:txBody>
                  <a:tcPr marL="68580" marR="68580" marT="34290" marB="34290">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extLst>
                  <a:ext uri="{0D108BD9-81ED-4DB2-BD59-A6C34878D82A}">
                    <a16:rowId xmlns:a16="http://schemas.microsoft.com/office/drawing/2014/main" val="10001"/>
                  </a:ext>
                </a:extLst>
              </a:tr>
              <a:tr h="411480">
                <a:tc>
                  <a:txBody>
                    <a:bodyPr/>
                    <a:lstStyle/>
                    <a:p>
                      <a:r>
                        <a:rPr lang="en-US" sz="1100" b="0" dirty="0">
                          <a:solidFill>
                            <a:srgbClr val="807F83"/>
                          </a:solidFill>
                          <a:latin typeface="Times New Roman" panose="02020603050405020304" pitchFamily="18" charset="0"/>
                          <a:cs typeface="Times New Roman" panose="02020603050405020304" pitchFamily="18" charset="0"/>
                        </a:rPr>
                        <a:t>Gore-Tex™</a:t>
                      </a:r>
                    </a:p>
                  </a:txBody>
                  <a:tcPr marL="68580" marR="68580" marT="34290" marB="34290">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807F83"/>
                          </a:solidFill>
                          <a:latin typeface="Times New Roman" panose="02020603050405020304" pitchFamily="18" charset="0"/>
                          <a:ea typeface="Calibri"/>
                          <a:cs typeface="Times New Roman" panose="02020603050405020304" pitchFamily="18" charset="0"/>
                        </a:rPr>
                        <a:t>10 - 33% </a:t>
                      </a:r>
                      <a:r>
                        <a:rPr lang="en-GB" sz="1100" dirty="0" err="1">
                          <a:solidFill>
                            <a:srgbClr val="807F83"/>
                          </a:solidFill>
                          <a:latin typeface="Times New Roman" panose="02020603050405020304" pitchFamily="18" charset="0"/>
                          <a:ea typeface="Calibri"/>
                          <a:cs typeface="Times New Roman" panose="02020603050405020304" pitchFamily="18" charset="0"/>
                        </a:rPr>
                        <a:t>sau</a:t>
                      </a:r>
                      <a:r>
                        <a:rPr lang="en-GB" sz="1100" baseline="0" dirty="0">
                          <a:solidFill>
                            <a:srgbClr val="807F83"/>
                          </a:solidFill>
                          <a:latin typeface="Times New Roman" panose="02020603050405020304" pitchFamily="18" charset="0"/>
                          <a:ea typeface="Calibri"/>
                          <a:cs typeface="Times New Roman" panose="02020603050405020304" pitchFamily="18" charset="0"/>
                        </a:rPr>
                        <a:t> 3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năm</a:t>
                      </a:r>
                      <a:endParaRPr lang="en-GB" sz="1100" dirty="0">
                        <a:solidFill>
                          <a:srgbClr val="807F83"/>
                        </a:solidFill>
                        <a:latin typeface="Times New Roman" panose="02020603050405020304" pitchFamily="18" charset="0"/>
                        <a:ea typeface="Calibri"/>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err="1">
                          <a:solidFill>
                            <a:srgbClr val="807F83"/>
                          </a:solidFill>
                          <a:latin typeface="Times New Roman" panose="02020603050405020304" pitchFamily="18" charset="0"/>
                          <a:ea typeface="Calibri"/>
                          <a:cs typeface="Times New Roman" panose="02020603050405020304" pitchFamily="18" charset="0"/>
                        </a:rPr>
                        <a:t>Xuất</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hiện</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trong</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vài</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nghiên</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cứu</a:t>
                      </a:r>
                      <a:endParaRPr lang="en-GB" sz="1100" dirty="0">
                        <a:solidFill>
                          <a:srgbClr val="807F83"/>
                        </a:solidFill>
                        <a:latin typeface="Times New Roman" panose="02020603050405020304" pitchFamily="18" charset="0"/>
                        <a:ea typeface="Calibri"/>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algn="ctr"/>
                      <a:r>
                        <a:rPr lang="en-US" sz="1100" dirty="0">
                          <a:solidFill>
                            <a:srgbClr val="807F83"/>
                          </a:solidFill>
                          <a:latin typeface="Times New Roman" panose="02020603050405020304" pitchFamily="18" charset="0"/>
                          <a:cs typeface="Times New Roman" panose="02020603050405020304" pitchFamily="18" charset="0"/>
                        </a:rPr>
                        <a:t>Có</a:t>
                      </a:r>
                    </a:p>
                  </a:txBody>
                  <a:tcPr marL="68580" marR="68580" marT="34290" marB="34290">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extLst>
                  <a:ext uri="{0D108BD9-81ED-4DB2-BD59-A6C34878D82A}">
                    <a16:rowId xmlns:a16="http://schemas.microsoft.com/office/drawing/2014/main" val="10002"/>
                  </a:ext>
                </a:extLst>
              </a:tr>
              <a:tr h="411480">
                <a:tc>
                  <a:txBody>
                    <a:bodyPr/>
                    <a:lstStyle/>
                    <a:p>
                      <a:pPr>
                        <a:lnSpc>
                          <a:spcPct val="115000"/>
                        </a:lnSpc>
                        <a:spcAft>
                          <a:spcPts val="0"/>
                        </a:spcAft>
                      </a:pPr>
                      <a:r>
                        <a:rPr lang="en-GB" sz="1100" b="0" dirty="0">
                          <a:solidFill>
                            <a:srgbClr val="807F83"/>
                          </a:solidFill>
                          <a:latin typeface="Times New Roman" panose="02020603050405020304" pitchFamily="18" charset="0"/>
                          <a:ea typeface="Calibri"/>
                          <a:cs typeface="Times New Roman" panose="02020603050405020304" pitchFamily="18" charset="0"/>
                        </a:rPr>
                        <a:t>Kennedy LAD</a:t>
                      </a:r>
                    </a:p>
                  </a:txBody>
                  <a:tcPr marL="68580" marR="68580" marT="34290" marB="34290">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807F83"/>
                          </a:solidFill>
                          <a:latin typeface="Times New Roman" panose="02020603050405020304" pitchFamily="18" charset="0"/>
                          <a:ea typeface="Calibri"/>
                          <a:cs typeface="Times New Roman" panose="02020603050405020304" pitchFamily="18" charset="0"/>
                        </a:rPr>
                        <a:t>4 - 44%</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err="1">
                          <a:solidFill>
                            <a:srgbClr val="807F83"/>
                          </a:solidFill>
                          <a:latin typeface="Times New Roman" panose="02020603050405020304" pitchFamily="18" charset="0"/>
                          <a:ea typeface="Calibri"/>
                          <a:cs typeface="Times New Roman" panose="02020603050405020304" pitchFamily="18" charset="0"/>
                        </a:rPr>
                        <a:t>Xuất</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hiện</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nhiều</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và</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nghiêm</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trọng</a:t>
                      </a:r>
                      <a:endParaRPr lang="en-GB" sz="1100" dirty="0">
                        <a:solidFill>
                          <a:srgbClr val="807F83"/>
                        </a:solidFill>
                        <a:latin typeface="Times New Roman" panose="02020603050405020304" pitchFamily="18" charset="0"/>
                        <a:ea typeface="Calibri"/>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algn="ctr"/>
                      <a:r>
                        <a:rPr lang="en-US" sz="1100" dirty="0">
                          <a:solidFill>
                            <a:srgbClr val="807F83"/>
                          </a:solidFill>
                          <a:latin typeface="Times New Roman" panose="02020603050405020304" pitchFamily="18" charset="0"/>
                          <a:cs typeface="Times New Roman" panose="02020603050405020304" pitchFamily="18" charset="0"/>
                        </a:rPr>
                        <a:t>Có</a:t>
                      </a:r>
                    </a:p>
                  </a:txBody>
                  <a:tcPr marL="68580" marR="68580" marT="34290" marB="34290">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extLst>
                  <a:ext uri="{0D108BD9-81ED-4DB2-BD59-A6C34878D82A}">
                    <a16:rowId xmlns:a16="http://schemas.microsoft.com/office/drawing/2014/main" val="10003"/>
                  </a:ext>
                </a:extLst>
              </a:tr>
              <a:tr h="249936">
                <a:tc>
                  <a:txBody>
                    <a:bodyPr/>
                    <a:lstStyle/>
                    <a:p>
                      <a:pPr>
                        <a:lnSpc>
                          <a:spcPct val="115000"/>
                        </a:lnSpc>
                        <a:spcAft>
                          <a:spcPts val="0"/>
                        </a:spcAft>
                      </a:pPr>
                      <a:r>
                        <a:rPr lang="en-GB" sz="1100" b="0" dirty="0">
                          <a:solidFill>
                            <a:srgbClr val="807F83"/>
                          </a:solidFill>
                          <a:latin typeface="Times New Roman" panose="02020603050405020304" pitchFamily="18" charset="0"/>
                          <a:ea typeface="Calibri"/>
                          <a:cs typeface="Times New Roman" panose="02020603050405020304" pitchFamily="18" charset="0"/>
                        </a:rPr>
                        <a:t>Stryker Dacron</a:t>
                      </a:r>
                    </a:p>
                  </a:txBody>
                  <a:tcPr marL="68580" marR="68580" marT="34290" marB="34290">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err="1">
                          <a:solidFill>
                            <a:srgbClr val="807F83"/>
                          </a:solidFill>
                          <a:latin typeface="Times New Roman" panose="02020603050405020304" pitchFamily="18" charset="0"/>
                          <a:ea typeface="Calibri"/>
                          <a:cs typeface="Times New Roman" panose="02020603050405020304" pitchFamily="18" charset="0"/>
                        </a:rPr>
                        <a:t>Lên</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tới</a:t>
                      </a:r>
                      <a:r>
                        <a:rPr lang="en-GB" sz="1100" baseline="0" dirty="0">
                          <a:solidFill>
                            <a:srgbClr val="807F83"/>
                          </a:solidFill>
                          <a:latin typeface="Times New Roman" panose="02020603050405020304" pitchFamily="18" charset="0"/>
                          <a:ea typeface="Calibri"/>
                          <a:cs typeface="Times New Roman" panose="02020603050405020304" pitchFamily="18" charset="0"/>
                        </a:rPr>
                        <a:t> 80%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sau</a:t>
                      </a:r>
                      <a:r>
                        <a:rPr lang="en-GB" sz="1100" baseline="0" dirty="0">
                          <a:solidFill>
                            <a:srgbClr val="807F83"/>
                          </a:solidFill>
                          <a:latin typeface="Times New Roman" panose="02020603050405020304" pitchFamily="18" charset="0"/>
                          <a:ea typeface="Calibri"/>
                          <a:cs typeface="Times New Roman" panose="02020603050405020304" pitchFamily="18" charset="0"/>
                        </a:rPr>
                        <a:t> 4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năm</a:t>
                      </a:r>
                      <a:endParaRPr lang="en-GB" sz="1100" dirty="0">
                        <a:solidFill>
                          <a:srgbClr val="807F83"/>
                        </a:solidFill>
                        <a:latin typeface="Times New Roman" panose="02020603050405020304" pitchFamily="18" charset="0"/>
                        <a:ea typeface="Calibri"/>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err="1">
                          <a:solidFill>
                            <a:srgbClr val="807F83"/>
                          </a:solidFill>
                          <a:latin typeface="Times New Roman" panose="02020603050405020304" pitchFamily="18" charset="0"/>
                          <a:ea typeface="Calibri"/>
                          <a:cs typeface="Times New Roman" panose="02020603050405020304" pitchFamily="18" charset="0"/>
                        </a:rPr>
                        <a:t>Xuất</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hiện</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nhiều</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endParaRPr lang="en-GB" sz="1100" dirty="0">
                        <a:solidFill>
                          <a:srgbClr val="807F83"/>
                        </a:solidFill>
                        <a:latin typeface="Times New Roman" panose="02020603050405020304" pitchFamily="18" charset="0"/>
                        <a:ea typeface="Calibri"/>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algn="ctr"/>
                      <a:r>
                        <a:rPr lang="en-US" sz="1100" dirty="0">
                          <a:solidFill>
                            <a:srgbClr val="807F83"/>
                          </a:solidFill>
                          <a:latin typeface="Times New Roman" panose="02020603050405020304" pitchFamily="18" charset="0"/>
                          <a:cs typeface="Times New Roman" panose="02020603050405020304" pitchFamily="18" charset="0"/>
                        </a:rPr>
                        <a:t>Có</a:t>
                      </a:r>
                    </a:p>
                  </a:txBody>
                  <a:tcPr marL="68580" marR="68580" marT="34290" marB="34290">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extLst>
                  <a:ext uri="{0D108BD9-81ED-4DB2-BD59-A6C34878D82A}">
                    <a16:rowId xmlns:a16="http://schemas.microsoft.com/office/drawing/2014/main" val="10004"/>
                  </a:ext>
                </a:extLst>
              </a:tr>
              <a:tr h="249936">
                <a:tc>
                  <a:txBody>
                    <a:bodyPr/>
                    <a:lstStyle/>
                    <a:p>
                      <a:pPr>
                        <a:lnSpc>
                          <a:spcPct val="115000"/>
                        </a:lnSpc>
                        <a:spcAft>
                          <a:spcPts val="0"/>
                        </a:spcAft>
                      </a:pPr>
                      <a:r>
                        <a:rPr lang="en-GB" sz="1100" b="0" dirty="0">
                          <a:solidFill>
                            <a:srgbClr val="807F83"/>
                          </a:solidFill>
                          <a:latin typeface="Times New Roman" panose="02020603050405020304" pitchFamily="18" charset="0"/>
                          <a:ea typeface="Calibri"/>
                          <a:cs typeface="Times New Roman" panose="02020603050405020304" pitchFamily="18" charset="0"/>
                        </a:rPr>
                        <a:t>Trevira Dacron</a:t>
                      </a:r>
                    </a:p>
                  </a:txBody>
                  <a:tcPr marL="68580" marR="68580" marT="34290" marB="34290">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807F83"/>
                          </a:solidFill>
                          <a:latin typeface="Times New Roman" panose="02020603050405020304" pitchFamily="18" charset="0"/>
                          <a:ea typeface="Calibri"/>
                          <a:cs typeface="Times New Roman" panose="02020603050405020304" pitchFamily="18" charset="0"/>
                        </a:rPr>
                        <a:t>4 - 25%</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807F83"/>
                          </a:solidFill>
                          <a:latin typeface="Times New Roman" panose="02020603050405020304" pitchFamily="18" charset="0"/>
                          <a:ea typeface="Calibri"/>
                          <a:cs typeface="Times New Roman" panose="02020603050405020304" pitchFamily="18" charset="0"/>
                        </a:rPr>
                        <a:t>5 ca</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trong</a:t>
                      </a:r>
                      <a:r>
                        <a:rPr lang="en-GB" sz="1100" baseline="0" dirty="0">
                          <a:solidFill>
                            <a:srgbClr val="807F83"/>
                          </a:solidFill>
                          <a:latin typeface="Times New Roman" panose="02020603050405020304" pitchFamily="18" charset="0"/>
                          <a:ea typeface="Calibri"/>
                          <a:cs typeface="Times New Roman" panose="02020603050405020304" pitchFamily="18" charset="0"/>
                        </a:rPr>
                        <a:t> 1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nghiên</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cứu</a:t>
                      </a:r>
                      <a:endParaRPr lang="en-GB" sz="1100" dirty="0">
                        <a:solidFill>
                          <a:srgbClr val="807F83"/>
                        </a:solidFill>
                        <a:latin typeface="Times New Roman" panose="02020603050405020304" pitchFamily="18" charset="0"/>
                        <a:ea typeface="Calibri"/>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algn="ctr"/>
                      <a:r>
                        <a:rPr lang="en-US" sz="1100" dirty="0" err="1">
                          <a:solidFill>
                            <a:srgbClr val="807F83"/>
                          </a:solidFill>
                          <a:latin typeface="Times New Roman" panose="02020603050405020304" pitchFamily="18" charset="0"/>
                          <a:cs typeface="Times New Roman" panose="02020603050405020304" pitchFamily="18" charset="0"/>
                        </a:rPr>
                        <a:t>Không</a:t>
                      </a:r>
                      <a:endParaRPr lang="en-US" sz="1100" dirty="0">
                        <a:solidFill>
                          <a:srgbClr val="807F83"/>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extLst>
                  <a:ext uri="{0D108BD9-81ED-4DB2-BD59-A6C34878D82A}">
                    <a16:rowId xmlns:a16="http://schemas.microsoft.com/office/drawing/2014/main" val="10005"/>
                  </a:ext>
                </a:extLst>
              </a:tr>
              <a:tr h="41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dirty="0">
                          <a:solidFill>
                            <a:srgbClr val="807F83"/>
                          </a:solidFill>
                          <a:latin typeface="Times New Roman" panose="02020603050405020304" pitchFamily="18" charset="0"/>
                          <a:ea typeface="Calibri"/>
                          <a:cs typeface="Times New Roman" panose="02020603050405020304" pitchFamily="18" charset="0"/>
                        </a:rPr>
                        <a:t>Leeds-Keio</a:t>
                      </a:r>
                    </a:p>
                  </a:txBody>
                  <a:tcPr marL="68580" marR="68580" marT="34290" marB="34290">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a:solidFill>
                            <a:srgbClr val="807F83"/>
                          </a:solidFill>
                          <a:latin typeface="Times New Roman" panose="02020603050405020304" pitchFamily="18" charset="0"/>
                          <a:ea typeface="Calibri"/>
                          <a:cs typeface="Times New Roman" panose="02020603050405020304" pitchFamily="18" charset="0"/>
                        </a:rPr>
                        <a:t>10 - 45%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sau</a:t>
                      </a:r>
                      <a:r>
                        <a:rPr lang="en-GB" sz="1100" baseline="0" dirty="0">
                          <a:solidFill>
                            <a:srgbClr val="807F83"/>
                          </a:solidFill>
                          <a:latin typeface="Times New Roman" panose="02020603050405020304" pitchFamily="18" charset="0"/>
                          <a:ea typeface="Calibri"/>
                          <a:cs typeface="Times New Roman" panose="02020603050405020304" pitchFamily="18" charset="0"/>
                        </a:rPr>
                        <a:t> 6-10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năm</a:t>
                      </a:r>
                      <a:endParaRPr lang="en-GB" sz="1100" dirty="0">
                        <a:solidFill>
                          <a:srgbClr val="807F83"/>
                        </a:solidFill>
                        <a:latin typeface="Times New Roman" panose="02020603050405020304" pitchFamily="18" charset="0"/>
                        <a:ea typeface="Calibri"/>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err="1">
                          <a:solidFill>
                            <a:srgbClr val="807F83"/>
                          </a:solidFill>
                          <a:latin typeface="Times New Roman" panose="02020603050405020304" pitchFamily="18" charset="0"/>
                          <a:ea typeface="Calibri"/>
                          <a:cs typeface="Times New Roman" panose="02020603050405020304" pitchFamily="18" charset="0"/>
                        </a:rPr>
                        <a:t>Xuất</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hiện</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trong</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vài</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nghiên</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cứu</a:t>
                      </a:r>
                      <a:endParaRPr lang="en-GB" sz="1100" dirty="0">
                        <a:solidFill>
                          <a:srgbClr val="807F83"/>
                        </a:solidFill>
                        <a:latin typeface="Times New Roman" panose="02020603050405020304" pitchFamily="18" charset="0"/>
                        <a:ea typeface="Calibri"/>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algn="ctr"/>
                      <a:r>
                        <a:rPr lang="en-US" sz="1100" dirty="0">
                          <a:solidFill>
                            <a:srgbClr val="807F83"/>
                          </a:solidFill>
                          <a:latin typeface="Times New Roman" panose="02020603050405020304" pitchFamily="18" charset="0"/>
                          <a:cs typeface="Times New Roman" panose="02020603050405020304" pitchFamily="18" charset="0"/>
                        </a:rPr>
                        <a:t>Có</a:t>
                      </a:r>
                    </a:p>
                  </a:txBody>
                  <a:tcPr marL="68580" marR="68580" marT="34290" marB="34290">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extLst>
                  <a:ext uri="{0D108BD9-81ED-4DB2-BD59-A6C34878D82A}">
                    <a16:rowId xmlns:a16="http://schemas.microsoft.com/office/drawing/2014/main" val="10006"/>
                  </a:ext>
                </a:extLst>
              </a:tr>
              <a:tr h="582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dirty="0">
                          <a:solidFill>
                            <a:srgbClr val="807F83"/>
                          </a:solidFill>
                          <a:latin typeface="Times New Roman" panose="02020603050405020304" pitchFamily="18" charset="0"/>
                          <a:ea typeface="Calibri"/>
                          <a:cs typeface="Times New Roman" panose="02020603050405020304" pitchFamily="18" charset="0"/>
                        </a:rPr>
                        <a:t>LARS</a:t>
                      </a:r>
                      <a:r>
                        <a:rPr lang="en-GB" sz="1100" b="0" dirty="0">
                          <a:solidFill>
                            <a:srgbClr val="807F83"/>
                          </a:solidFill>
                          <a:latin typeface="Times New Roman" panose="02020603050405020304" pitchFamily="18" charset="0"/>
                          <a:cs typeface="Times New Roman" panose="02020603050405020304" pitchFamily="18" charset="0"/>
                        </a:rPr>
                        <a:t>™</a:t>
                      </a:r>
                      <a:endParaRPr lang="en-GB" sz="1100" b="0" dirty="0">
                        <a:solidFill>
                          <a:srgbClr val="807F83"/>
                        </a:solidFill>
                        <a:latin typeface="Times New Roman" panose="02020603050405020304" pitchFamily="18" charset="0"/>
                        <a:ea typeface="Calibri"/>
                        <a:cs typeface="Times New Roman" panose="02020603050405020304" pitchFamily="18" charset="0"/>
                      </a:endParaRPr>
                    </a:p>
                  </a:txBody>
                  <a:tcPr marL="68580" marR="68580" marT="34290" marB="34290">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807F83"/>
                          </a:solidFill>
                          <a:latin typeface="Times New Roman" panose="02020603050405020304" pitchFamily="18" charset="0"/>
                          <a:ea typeface="Calibri"/>
                          <a:cs typeface="Times New Roman" panose="02020603050405020304" pitchFamily="18" charset="0"/>
                        </a:rPr>
                        <a:t>1 - 7% </a:t>
                      </a:r>
                      <a:r>
                        <a:rPr lang="en-GB" sz="1100" dirty="0" err="1">
                          <a:solidFill>
                            <a:srgbClr val="807F83"/>
                          </a:solidFill>
                          <a:latin typeface="Times New Roman" panose="02020603050405020304" pitchFamily="18" charset="0"/>
                          <a:ea typeface="Calibri"/>
                          <a:cs typeface="Times New Roman" panose="02020603050405020304" pitchFamily="18" charset="0"/>
                        </a:rPr>
                        <a:t>sau</a:t>
                      </a:r>
                      <a:r>
                        <a:rPr lang="en-GB" sz="1100" dirty="0">
                          <a:solidFill>
                            <a:srgbClr val="807F83"/>
                          </a:solidFill>
                          <a:latin typeface="Times New Roman" panose="02020603050405020304" pitchFamily="18" charset="0"/>
                          <a:ea typeface="Calibri"/>
                          <a:cs typeface="Times New Roman" panose="02020603050405020304" pitchFamily="18" charset="0"/>
                        </a:rPr>
                        <a:t> 14</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năm</a:t>
                      </a:r>
                      <a:endParaRPr lang="en-GB" sz="1100" dirty="0">
                        <a:solidFill>
                          <a:srgbClr val="807F83"/>
                        </a:solidFill>
                        <a:latin typeface="Times New Roman" panose="02020603050405020304" pitchFamily="18" charset="0"/>
                        <a:ea typeface="Calibri"/>
                        <a:cs typeface="Times New Roman" panose="02020603050405020304" pitchFamily="18" charset="0"/>
                      </a:endParaRPr>
                    </a:p>
                    <a:p>
                      <a:endParaRPr lang="en-US" sz="1100" dirty="0">
                        <a:solidFill>
                          <a:srgbClr val="807F83"/>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807F83"/>
                          </a:solidFill>
                          <a:latin typeface="Times New Roman" panose="02020603050405020304" pitchFamily="18" charset="0"/>
                          <a:ea typeface="Calibri"/>
                          <a:cs typeface="Times New Roman" panose="02020603050405020304" pitchFamily="18" charset="0"/>
                        </a:rPr>
                        <a:t>3</a:t>
                      </a:r>
                      <a:r>
                        <a:rPr lang="en-GB" sz="1100" baseline="0" dirty="0">
                          <a:solidFill>
                            <a:srgbClr val="807F83"/>
                          </a:solidFill>
                          <a:latin typeface="Times New Roman" panose="02020603050405020304" pitchFamily="18" charset="0"/>
                          <a:ea typeface="Calibri"/>
                          <a:cs typeface="Times New Roman" panose="02020603050405020304" pitchFamily="18" charset="0"/>
                        </a:rPr>
                        <a:t> ca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trong</a:t>
                      </a:r>
                      <a:r>
                        <a:rPr lang="en-GB" sz="1100" baseline="0" dirty="0">
                          <a:solidFill>
                            <a:srgbClr val="807F83"/>
                          </a:solidFill>
                          <a:latin typeface="Times New Roman" panose="02020603050405020304" pitchFamily="18" charset="0"/>
                          <a:ea typeface="Calibri"/>
                          <a:cs typeface="Times New Roman" panose="02020603050405020304" pitchFamily="18" charset="0"/>
                        </a:rPr>
                        <a:t> 3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lần</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nghiên</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cứu</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dirty="0">
                          <a:solidFill>
                            <a:srgbClr val="807F83"/>
                          </a:solidFill>
                          <a:latin typeface="Times New Roman" panose="02020603050405020304" pitchFamily="18" charset="0"/>
                          <a:ea typeface="Calibri"/>
                          <a:cs typeface="Times New Roman" panose="02020603050405020304" pitchFamily="18" charset="0"/>
                        </a:rPr>
                        <a:t>(Do </a:t>
                      </a:r>
                      <a:r>
                        <a:rPr lang="en-GB" sz="1100" dirty="0" err="1">
                          <a:solidFill>
                            <a:srgbClr val="807F83"/>
                          </a:solidFill>
                          <a:latin typeface="Times New Roman" panose="02020603050405020304" pitchFamily="18" charset="0"/>
                          <a:ea typeface="Calibri"/>
                          <a:cs typeface="Times New Roman" panose="02020603050405020304" pitchFamily="18" charset="0"/>
                        </a:rPr>
                        <a:t>kỹ</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thuật</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phẫu</a:t>
                      </a:r>
                      <a:r>
                        <a:rPr lang="en-GB" sz="1100" baseline="0" dirty="0">
                          <a:solidFill>
                            <a:srgbClr val="807F83"/>
                          </a:solidFill>
                          <a:latin typeface="Times New Roman" panose="02020603050405020304" pitchFamily="18" charset="0"/>
                          <a:ea typeface="Calibri"/>
                          <a:cs typeface="Times New Roman" panose="02020603050405020304" pitchFamily="18" charset="0"/>
                        </a:rPr>
                        <a:t> </a:t>
                      </a:r>
                      <a:r>
                        <a:rPr lang="en-GB" sz="1100" baseline="0" dirty="0" err="1">
                          <a:solidFill>
                            <a:srgbClr val="807F83"/>
                          </a:solidFill>
                          <a:latin typeface="Times New Roman" panose="02020603050405020304" pitchFamily="18" charset="0"/>
                          <a:ea typeface="Calibri"/>
                          <a:cs typeface="Times New Roman" panose="02020603050405020304" pitchFamily="18" charset="0"/>
                        </a:rPr>
                        <a:t>thuật</a:t>
                      </a:r>
                      <a:r>
                        <a:rPr lang="en-GB" sz="1100" dirty="0">
                          <a:solidFill>
                            <a:srgbClr val="807F83"/>
                          </a:solidFill>
                          <a:latin typeface="Times New Roman" panose="02020603050405020304" pitchFamily="18" charset="0"/>
                          <a:ea typeface="Calibri"/>
                          <a:cs typeface="Times New Roman" panose="02020603050405020304" pitchFamily="18" charset="0"/>
                        </a:rPr>
                        <a:t>)</a:t>
                      </a:r>
                      <a:endParaRPr lang="en-GB" sz="1100" baseline="30000" dirty="0">
                        <a:solidFill>
                          <a:srgbClr val="807F83"/>
                        </a:solidFill>
                        <a:latin typeface="Times New Roman" panose="02020603050405020304" pitchFamily="18" charset="0"/>
                        <a:ea typeface="Calibri"/>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algn="ctr"/>
                      <a:r>
                        <a:rPr lang="en-US" sz="1100" dirty="0">
                          <a:solidFill>
                            <a:srgbClr val="807F83"/>
                          </a:solidFill>
                          <a:latin typeface="Times New Roman" panose="02020603050405020304" pitchFamily="18" charset="0"/>
                          <a:cs typeface="Times New Roman" panose="02020603050405020304" pitchFamily="18" charset="0"/>
                        </a:rPr>
                        <a:t>Có</a:t>
                      </a:r>
                    </a:p>
                  </a:txBody>
                  <a:tcPr marL="68580" marR="68580" marT="34290" marB="34290">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extLst>
                  <a:ext uri="{0D108BD9-81ED-4DB2-BD59-A6C34878D82A}">
                    <a16:rowId xmlns:a16="http://schemas.microsoft.com/office/drawing/2014/main" val="10007"/>
                  </a:ext>
                </a:extLst>
              </a:tr>
            </a:tbl>
          </a:graphicData>
        </a:graphic>
      </p:graphicFrame>
      <p:sp>
        <p:nvSpPr>
          <p:cNvPr id="4" name="TextBox 3">
            <a:extLst>
              <a:ext uri="{FF2B5EF4-FFF2-40B4-BE49-F238E27FC236}">
                <a16:creationId xmlns:a16="http://schemas.microsoft.com/office/drawing/2014/main" id="{1A2CEE2C-80A5-4C9D-B8ED-AC43639BEAF4}"/>
              </a:ext>
            </a:extLst>
          </p:cNvPr>
          <p:cNvSpPr txBox="1"/>
          <p:nvPr/>
        </p:nvSpPr>
        <p:spPr>
          <a:xfrm>
            <a:off x="685800" y="4514851"/>
            <a:ext cx="7943850" cy="1408078"/>
          </a:xfrm>
          <a:prstGeom prst="rect">
            <a:avLst/>
          </a:prstGeom>
          <a:noFill/>
        </p:spPr>
        <p:txBody>
          <a:bodyPr wrap="square" rtlCol="0">
            <a:spAutoFit/>
          </a:bodyPr>
          <a:lstStyle/>
          <a:p>
            <a:pPr algn="just"/>
            <a:r>
              <a:rPr lang="en-US" sz="1200" b="1" i="1" dirty="0" err="1">
                <a:latin typeface="Times New Roman" panose="02020603050405020304" pitchFamily="18" charset="0"/>
                <a:cs typeface="Times New Roman" panose="02020603050405020304" pitchFamily="18" charset="0"/>
              </a:rPr>
              <a:t>Thế</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hệ</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thứ</a:t>
            </a:r>
            <a:r>
              <a:rPr lang="en-US" sz="1200" b="1" i="1" dirty="0">
                <a:latin typeface="Times New Roman" panose="02020603050405020304" pitchFamily="18" charset="0"/>
                <a:cs typeface="Times New Roman" panose="02020603050405020304" pitchFamily="18" charset="0"/>
              </a:rPr>
              <a:t> </a:t>
            </a:r>
            <a:r>
              <a:rPr lang="en-US" sz="1200" b="1" i="1" dirty="0" err="1">
                <a:latin typeface="Times New Roman" panose="02020603050405020304" pitchFamily="18" charset="0"/>
                <a:cs typeface="Times New Roman" panose="02020603050405020304" pitchFamily="18" charset="0"/>
              </a:rPr>
              <a:t>ba</a:t>
            </a:r>
            <a:r>
              <a:rPr lang="en-US" sz="1200" b="1" i="1" dirty="0">
                <a:latin typeface="Times New Roman" panose="02020603050405020304" pitchFamily="18" charset="0"/>
                <a:cs typeface="Times New Roman" panose="02020603050405020304" pitchFamily="18" charset="0"/>
              </a:rPr>
              <a:t> – </a:t>
            </a:r>
            <a:r>
              <a:rPr lang="en-US" sz="1200" b="1" i="1" dirty="0" err="1">
                <a:latin typeface="Times New Roman" panose="02020603050405020304" pitchFamily="18" charset="0"/>
                <a:cs typeface="Times New Roman" panose="02020603050405020304" pitchFamily="18" charset="0"/>
              </a:rPr>
              <a:t>năm</a:t>
            </a:r>
            <a:r>
              <a:rPr lang="en-US" sz="1200" b="1" i="1" dirty="0">
                <a:latin typeface="Times New Roman" panose="02020603050405020304" pitchFamily="18" charset="0"/>
                <a:cs typeface="Times New Roman" panose="02020603050405020304" pitchFamily="18" charset="0"/>
              </a:rPr>
              <a:t> 1992</a:t>
            </a:r>
          </a:p>
          <a:p>
            <a:pPr algn="just"/>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Cải tiến thiết kế thế hệ 1 và 2, kết hợp các ý tưởng </a:t>
            </a:r>
            <a:r>
              <a:rPr lang="en-US" sz="1200" dirty="0" err="1">
                <a:latin typeface="Times New Roman" panose="02020603050405020304" pitchFamily="18" charset="0"/>
                <a:cs typeface="Times New Roman" panose="02020603050405020304" pitchFamily="18" charset="0"/>
              </a:rPr>
              <a:t>về</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chức năng, động học và giải phẫu học </a:t>
            </a:r>
          </a:p>
          <a:p>
            <a:pPr marL="128588" indent="-128588" algn="just">
              <a:buFontTx/>
              <a:buChar char="-"/>
            </a:pPr>
            <a:r>
              <a:rPr lang="en-US" sz="1200" dirty="0" err="1">
                <a:latin typeface="Times New Roman" panose="02020603050405020304" pitchFamily="18" charset="0"/>
                <a:cs typeface="Times New Roman" panose="02020603050405020304" pitchFamily="18" charset="0"/>
              </a:rPr>
              <a:t>Được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phát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triển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sau</a:t>
            </a:r>
            <a:r>
              <a:rPr lang="en-US" sz="1200" dirty="0">
                <a:latin typeface="Times New Roman" panose="02020603050405020304" pitchFamily="18" charset="0"/>
                <a:cs typeface="Times New Roman" panose="02020603050405020304" pitchFamily="18" charset="0"/>
              </a:rPr>
              <a:t> h</a:t>
            </a:r>
            <a:r>
              <a:rPr lang="vi-VN" sz="1200" dirty="0">
                <a:latin typeface="Times New Roman" panose="02020603050405020304" pitchFamily="18" charset="0"/>
                <a:cs typeface="Times New Roman" panose="02020603050405020304" pitchFamily="18" charset="0"/>
              </a:rPr>
              <a:t>ơn 20 năm kinh nghiệm lâm sàng</a:t>
            </a:r>
            <a:endParaRPr lang="en-US" sz="1200" dirty="0">
              <a:latin typeface="Times New Roman" panose="02020603050405020304" pitchFamily="18" charset="0"/>
              <a:cs typeface="Times New Roman" panose="02020603050405020304" pitchFamily="18" charset="0"/>
            </a:endParaRPr>
          </a:p>
          <a:p>
            <a:pPr marL="128588" indent="-128588" algn="just">
              <a:buFontTx/>
              <a:buChar char="-"/>
            </a:pPr>
            <a:r>
              <a:rPr lang="en-US" sz="1200" dirty="0" err="1">
                <a:latin typeface="Times New Roman" panose="02020603050405020304" pitchFamily="18" charset="0"/>
                <a:cs typeface="Times New Roman" panose="02020603050405020304" pitchFamily="18" charset="0"/>
              </a:rPr>
              <a:t>Chỉ</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định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phẫu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thuật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khớp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gối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nội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khớp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ngoại</a:t>
            </a:r>
            <a:r>
              <a:rPr lang="vi-VN" sz="1200" dirty="0">
                <a:latin typeface="Times New Roman" panose="02020603050405020304" pitchFamily="18" charset="0"/>
                <a:cs typeface="Times New Roman" panose="02020603050405020304" pitchFamily="18" charset="0"/>
              </a:rPr>
              <a:t> khớp),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khớp</a:t>
            </a:r>
            <a:r>
              <a:rPr lang="vi-VN" sz="1200" dirty="0">
                <a:latin typeface="Times New Roman" panose="02020603050405020304" pitchFamily="18" charset="0"/>
                <a:cs typeface="Times New Roman" panose="02020603050405020304" pitchFamily="18" charset="0"/>
              </a:rPr>
              <a:t> vai </a:t>
            </a:r>
          </a:p>
          <a:p>
            <a:pPr marL="128588" indent="-128588" algn="just">
              <a:buFontTx/>
              <a:buChar char="-"/>
            </a:pPr>
            <a:r>
              <a:rPr lang="vi-VN" sz="1200" dirty="0">
                <a:latin typeface="Times New Roman" panose="02020603050405020304" pitchFamily="18" charset="0"/>
                <a:cs typeface="Times New Roman" panose="02020603050405020304" pitchFamily="18" charset="0"/>
              </a:rPr>
              <a:t>Ưu điểm: </a:t>
            </a:r>
            <a:r>
              <a:rPr lang="en-US" sz="1200" dirty="0" err="1">
                <a:latin typeface="Times New Roman" panose="02020603050405020304" pitchFamily="18" charset="0"/>
                <a:cs typeface="Times New Roman" panose="02020603050405020304" pitchFamily="18" charset="0"/>
              </a:rPr>
              <a:t>thiết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kế</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tuân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thủ</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chế</a:t>
            </a:r>
            <a:r>
              <a:rPr lang="vi-VN" sz="1200" dirty="0">
                <a:latin typeface="Times New Roman" panose="02020603050405020304" pitchFamily="18" charset="0"/>
                <a:cs typeface="Times New Roman" panose="02020603050405020304" pitchFamily="18" charset="0"/>
              </a:rPr>
              <a:t> động học tự nhiên, giảm lực </a:t>
            </a:r>
            <a:r>
              <a:rPr lang="en-US" sz="1200" dirty="0" err="1">
                <a:latin typeface="Times New Roman" panose="02020603050405020304" pitchFamily="18" charset="0"/>
                <a:cs typeface="Times New Roman" panose="02020603050405020304" pitchFamily="18" charset="0"/>
              </a:rPr>
              <a:t>tác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động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lên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chằng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độ</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xốp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tăng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khả</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năng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phát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triển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tế</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bào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nhiên</a:t>
            </a:r>
            <a:r>
              <a:rPr lang="en-US" sz="1200" dirty="0">
                <a:latin typeface="Times New Roman" panose="02020603050405020304" pitchFamily="18" charset="0"/>
                <a:cs typeface="Times New Roman" panose="02020603050405020304" pitchFamily="18" charset="0"/>
              </a:rPr>
              <a:t>. </a:t>
            </a:r>
          </a:p>
          <a:p>
            <a:pPr algn="just"/>
            <a:endParaRPr lang="en-US" sz="1350" dirty="0"/>
          </a:p>
        </p:txBody>
      </p:sp>
    </p:spTree>
    <p:custDataLst>
      <p:tags r:id="rId1"/>
    </p:custDataLst>
    <p:extLst>
      <p:ext uri="{BB962C8B-B14F-4D97-AF65-F5344CB8AC3E}">
        <p14:creationId xmlns:p14="http://schemas.microsoft.com/office/powerpoint/2010/main" val="289214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32774" y="457200"/>
            <a:ext cx="7170214" cy="479822"/>
          </a:xfrm>
        </p:spPr>
        <p:txBody>
          <a:bodyPr>
            <a:noAutofit/>
          </a:bodyPr>
          <a:lstStyle/>
          <a:p>
            <a:r>
              <a:rPr lang="en-US" sz="2700" b="1" dirty="0" err="1">
                <a:solidFill>
                  <a:srgbClr val="002060"/>
                </a:solidFill>
              </a:rPr>
              <a:t>HYALOFaST</a:t>
            </a:r>
            <a:r>
              <a:rPr lang="en-US" sz="2700" b="1" dirty="0">
                <a:solidFill>
                  <a:srgbClr val="002060"/>
                </a:solidFill>
              </a:rPr>
              <a:t> -  SẢN PHẨM DUY NHẤT</a:t>
            </a:r>
          </a:p>
        </p:txBody>
      </p:sp>
      <p:sp>
        <p:nvSpPr>
          <p:cNvPr id="8" name="Text Box 6"/>
          <p:cNvSpPr txBox="1">
            <a:spLocks noChangeArrowheads="1"/>
          </p:cNvSpPr>
          <p:nvPr/>
        </p:nvSpPr>
        <p:spPr bwMode="auto">
          <a:xfrm>
            <a:off x="1828800" y="4670894"/>
            <a:ext cx="17275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it-IT" b="1" dirty="0">
                <a:solidFill>
                  <a:srgbClr val="000066"/>
                </a:solidFill>
                <a:latin typeface="Arial" pitchFamily="34" charset="0"/>
              </a:rPr>
              <a:t>CE 0459</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1" b="3047"/>
          <a:stretch/>
        </p:blipFill>
        <p:spPr bwMode="auto">
          <a:xfrm rot="5400000">
            <a:off x="752083" y="1857734"/>
            <a:ext cx="3163748" cy="207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3"/>
          <p:cNvSpPr txBox="1">
            <a:spLocks noChangeArrowheads="1"/>
          </p:cNvSpPr>
          <p:nvPr/>
        </p:nvSpPr>
        <p:spPr>
          <a:xfrm>
            <a:off x="3730989" y="1344897"/>
            <a:ext cx="4571999" cy="2967891"/>
          </a:xfrm>
          <a:prstGeom prst="rect">
            <a:avLst/>
          </a:prstGeom>
        </p:spPr>
        <p:txBody>
          <a:bodyPr vert="horz" lIns="68580" tIns="34290" rIns="68580" bIns="34290" rtlCol="0">
            <a:noAutofit/>
          </a:bodyPr>
          <a:lstStyle>
            <a:lvl1pPr marL="0" indent="0" algn="l" defTabSz="914400" rtl="0" eaLnBrk="1" latinLnBrk="0" hangingPunct="1">
              <a:spcBef>
                <a:spcPct val="20000"/>
              </a:spcBef>
              <a:buClr>
                <a:srgbClr val="7AC143"/>
              </a:buClr>
              <a:buSzPct val="70000"/>
              <a:buFont typeface="Arial" panose="020B0604020202020204" pitchFamily="34" charset="0"/>
              <a:buNone/>
              <a:defRPr sz="2400" kern="1200">
                <a:solidFill>
                  <a:schemeClr val="tx1"/>
                </a:solidFill>
                <a:latin typeface="+mn-lt"/>
                <a:ea typeface="+mn-ea"/>
                <a:cs typeface="Arial" panose="020B0604020202020204" pitchFamily="34" charset="0"/>
              </a:defRPr>
            </a:lvl1pPr>
            <a:lvl2pPr marL="742950" marR="0" indent="-285750" algn="l" defTabSz="914400" rtl="0" eaLnBrk="1" fontAlgn="auto" latinLnBrk="0" hangingPunct="1">
              <a:lnSpc>
                <a:spcPct val="100000"/>
              </a:lnSpc>
              <a:spcBef>
                <a:spcPct val="20000"/>
              </a:spcBef>
              <a:spcAft>
                <a:spcPts val="0"/>
              </a:spcAft>
              <a:buClr>
                <a:srgbClr val="7AC142"/>
              </a:buClr>
              <a:buSzPct val="70000"/>
              <a:buFont typeface="Arial" panose="020B0604020202020204" pitchFamily="34" charset="0"/>
              <a:buChar char="•"/>
              <a:tabLst/>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Clr>
                <a:srgbClr val="7AC142"/>
              </a:buClr>
              <a:buSzPct val="70000"/>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Clr>
                <a:srgbClr val="7AC142"/>
              </a:buClr>
              <a:buSzPct val="70000"/>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Clr>
                <a:srgbClr val="7AC142"/>
              </a:buClr>
              <a:buSzPct val="70000"/>
              <a:buFont typeface="Arial" panose="020B0604020202020204" pitchFamily="34" charset="0"/>
              <a:buChar char="•"/>
              <a:tabLst/>
              <a:defRPr sz="1800" kern="1200">
                <a:solidFill>
                  <a:schemeClr val="tx1"/>
                </a:solidFill>
                <a:latin typeface="+mn-lt"/>
                <a:ea typeface="+mn-ea"/>
                <a:cs typeface="Arial" panose="020B0604020202020204" pitchFamily="34" charset="0"/>
              </a:defRPr>
            </a:lvl5pPr>
            <a:lvl6pPr marL="2628900" indent="-342900" algn="l" defTabSz="914400" rtl="0" eaLnBrk="1" latinLnBrk="0" hangingPunct="1">
              <a:spcBef>
                <a:spcPct val="20000"/>
              </a:spcBef>
              <a:buClr>
                <a:srgbClr val="7AC142"/>
              </a:buClr>
              <a:buSzPct val="70000"/>
              <a:buFont typeface="Arial" panose="020B0604020202020204" pitchFamily="34" charset="0"/>
              <a:buChar char="•"/>
              <a:defRPr sz="1800" kern="1200" baseline="0">
                <a:solidFill>
                  <a:schemeClr val="tx1"/>
                </a:solidFill>
                <a:latin typeface="+mj-lt"/>
                <a:ea typeface="+mn-ea"/>
                <a:cs typeface="Arial" panose="020B0604020202020204" pitchFamily="34" charset="0"/>
              </a:defRPr>
            </a:lvl6pPr>
            <a:lvl7pPr marL="2971800" indent="-228600" algn="l" defTabSz="914400" rtl="0" eaLnBrk="1" latinLnBrk="0" hangingPunct="1">
              <a:spcBef>
                <a:spcPct val="20000"/>
              </a:spcBef>
              <a:buClr>
                <a:srgbClr val="7AC142"/>
              </a:buClr>
              <a:buSzPct val="70000"/>
              <a:buFont typeface="Arial" panose="020B0604020202020204" pitchFamily="34" charset="0"/>
              <a:buChar char="•"/>
              <a:defRPr sz="1800" kern="1200" baseline="0">
                <a:solidFill>
                  <a:schemeClr val="tx1"/>
                </a:solidFill>
                <a:latin typeface="+mj-lt"/>
                <a:ea typeface="+mn-ea"/>
                <a:cs typeface="Arial" panose="020B0604020202020204" pitchFamily="34" charset="0"/>
              </a:defRPr>
            </a:lvl7pPr>
            <a:lvl8pPr marL="3543300" indent="-342900" algn="l" defTabSz="914400" rtl="0" eaLnBrk="1" latinLnBrk="0" hangingPunct="1">
              <a:spcBef>
                <a:spcPct val="20000"/>
              </a:spcBef>
              <a:buClr>
                <a:srgbClr val="7AC142"/>
              </a:buClr>
              <a:buSzPct val="70000"/>
              <a:buFont typeface="Arial" panose="020B0604020202020204" pitchFamily="34" charset="0"/>
              <a:buChar char="•"/>
              <a:defRPr sz="1800" kern="1200" baseline="0">
                <a:solidFill>
                  <a:schemeClr val="tx1"/>
                </a:solidFill>
                <a:latin typeface="+mn-lt"/>
                <a:ea typeface="+mn-ea"/>
                <a:cs typeface="+mn-cs"/>
              </a:defRPr>
            </a:lvl8pPr>
            <a:lvl9pPr marL="4000500" indent="-342900" algn="l" defTabSz="914400" rtl="0" eaLnBrk="1" latinLnBrk="0" hangingPunct="1">
              <a:spcBef>
                <a:spcPct val="20000"/>
              </a:spcBef>
              <a:buClr>
                <a:srgbClr val="7AC142"/>
              </a:buClr>
              <a:buSzPct val="70000"/>
              <a:buFont typeface="Arial" panose="020B0604020202020204" pitchFamily="34" charset="0"/>
              <a:buChar char="•"/>
              <a:defRPr sz="1800" kern="1200" baseline="0">
                <a:solidFill>
                  <a:schemeClr val="tx1"/>
                </a:solidFill>
                <a:latin typeface="+mn-lt"/>
                <a:ea typeface="+mn-ea"/>
                <a:cs typeface="+mn-cs"/>
              </a:defRPr>
            </a:lvl9pPr>
          </a:lstStyle>
          <a:p>
            <a:pPr algn="just">
              <a:defRPr/>
            </a:pPr>
            <a:r>
              <a:rPr lang="en-US" sz="1650" b="1" dirty="0">
                <a:solidFill>
                  <a:srgbClr val="002060"/>
                </a:solidFill>
              </a:rPr>
              <a:t>HYALOFAST™</a:t>
            </a:r>
            <a:r>
              <a:rPr lang="en-US" sz="1650" dirty="0">
                <a:solidFill>
                  <a:srgbClr val="002060"/>
                </a:solidFill>
              </a:rPr>
              <a:t> </a:t>
            </a:r>
            <a:r>
              <a:rPr lang="en-US" sz="1650" dirty="0" err="1">
                <a:solidFill>
                  <a:srgbClr val="002060"/>
                </a:solidFill>
              </a:rPr>
              <a:t>là</a:t>
            </a:r>
            <a:r>
              <a:rPr lang="en-US" sz="1650" dirty="0">
                <a:solidFill>
                  <a:srgbClr val="002060"/>
                </a:solidFill>
              </a:rPr>
              <a:t> </a:t>
            </a:r>
            <a:r>
              <a:rPr lang="en-US" sz="1650" dirty="0" err="1">
                <a:solidFill>
                  <a:srgbClr val="002060"/>
                </a:solidFill>
              </a:rPr>
              <a:t>sản</a:t>
            </a:r>
            <a:r>
              <a:rPr lang="en-US" sz="1650" dirty="0">
                <a:solidFill>
                  <a:srgbClr val="002060"/>
                </a:solidFill>
              </a:rPr>
              <a:t> </a:t>
            </a:r>
            <a:r>
              <a:rPr lang="en-US" sz="1650" dirty="0" err="1">
                <a:solidFill>
                  <a:srgbClr val="002060"/>
                </a:solidFill>
              </a:rPr>
              <a:t>phẩm</a:t>
            </a:r>
            <a:r>
              <a:rPr lang="en-US" sz="1650" dirty="0">
                <a:solidFill>
                  <a:srgbClr val="002060"/>
                </a:solidFill>
              </a:rPr>
              <a:t> </a:t>
            </a:r>
            <a:r>
              <a:rPr lang="en-US" sz="1650" dirty="0" err="1">
                <a:solidFill>
                  <a:srgbClr val="002060"/>
                </a:solidFill>
              </a:rPr>
              <a:t>dạng</a:t>
            </a:r>
            <a:r>
              <a:rPr lang="en-US" sz="1650" dirty="0">
                <a:solidFill>
                  <a:srgbClr val="002060"/>
                </a:solidFill>
              </a:rPr>
              <a:t> HYAFF (HA based polymer) </a:t>
            </a:r>
            <a:r>
              <a:rPr lang="en-US" sz="1650" dirty="0" err="1">
                <a:solidFill>
                  <a:srgbClr val="002060"/>
                </a:solidFill>
              </a:rPr>
              <a:t>phân</a:t>
            </a:r>
            <a:r>
              <a:rPr lang="en-US" sz="1650" dirty="0">
                <a:solidFill>
                  <a:srgbClr val="002060"/>
                </a:solidFill>
              </a:rPr>
              <a:t> </a:t>
            </a:r>
            <a:r>
              <a:rPr lang="en-US" sz="1650" dirty="0" err="1">
                <a:solidFill>
                  <a:srgbClr val="002060"/>
                </a:solidFill>
              </a:rPr>
              <a:t>huỷ</a:t>
            </a:r>
            <a:r>
              <a:rPr lang="en-US" sz="1650" dirty="0">
                <a:solidFill>
                  <a:srgbClr val="002060"/>
                </a:solidFill>
              </a:rPr>
              <a:t> </a:t>
            </a:r>
            <a:r>
              <a:rPr lang="en-US" sz="1650" dirty="0" err="1">
                <a:solidFill>
                  <a:srgbClr val="002060"/>
                </a:solidFill>
              </a:rPr>
              <a:t>sinh</a:t>
            </a:r>
            <a:r>
              <a:rPr lang="en-US" sz="1650" dirty="0">
                <a:solidFill>
                  <a:srgbClr val="002060"/>
                </a:solidFill>
              </a:rPr>
              <a:t> </a:t>
            </a:r>
            <a:r>
              <a:rPr lang="en-US" sz="1650" dirty="0" err="1">
                <a:solidFill>
                  <a:srgbClr val="002060"/>
                </a:solidFill>
              </a:rPr>
              <a:t>học</a:t>
            </a:r>
            <a:r>
              <a:rPr lang="en-US" sz="1650" dirty="0">
                <a:solidFill>
                  <a:srgbClr val="002060"/>
                </a:solidFill>
              </a:rPr>
              <a:t> </a:t>
            </a:r>
            <a:r>
              <a:rPr lang="en-US" sz="1650" dirty="0" err="1">
                <a:solidFill>
                  <a:srgbClr val="002060"/>
                </a:solidFill>
              </a:rPr>
              <a:t>với</a:t>
            </a:r>
            <a:r>
              <a:rPr lang="en-US" sz="1650" dirty="0">
                <a:solidFill>
                  <a:srgbClr val="002060"/>
                </a:solidFill>
              </a:rPr>
              <a:t> </a:t>
            </a:r>
            <a:r>
              <a:rPr lang="en-US" sz="1650" dirty="0" err="1">
                <a:solidFill>
                  <a:srgbClr val="002060"/>
                </a:solidFill>
              </a:rPr>
              <a:t>cấu</a:t>
            </a:r>
            <a:r>
              <a:rPr lang="en-US" sz="1650" dirty="0">
                <a:solidFill>
                  <a:srgbClr val="002060"/>
                </a:solidFill>
              </a:rPr>
              <a:t> </a:t>
            </a:r>
            <a:r>
              <a:rPr lang="en-US" sz="1650" dirty="0" err="1">
                <a:solidFill>
                  <a:srgbClr val="002060"/>
                </a:solidFill>
              </a:rPr>
              <a:t>trúc</a:t>
            </a:r>
            <a:r>
              <a:rPr lang="en-US" sz="1650" dirty="0">
                <a:solidFill>
                  <a:srgbClr val="002060"/>
                </a:solidFill>
              </a:rPr>
              <a:t> </a:t>
            </a:r>
            <a:r>
              <a:rPr lang="en-US" sz="1650" dirty="0" err="1">
                <a:solidFill>
                  <a:srgbClr val="002060"/>
                </a:solidFill>
              </a:rPr>
              <a:t>không</a:t>
            </a:r>
            <a:r>
              <a:rPr lang="en-US" sz="1650" dirty="0">
                <a:solidFill>
                  <a:srgbClr val="002060"/>
                </a:solidFill>
              </a:rPr>
              <a:t> </a:t>
            </a:r>
            <a:r>
              <a:rPr lang="en-US" sz="1650" dirty="0" err="1">
                <a:solidFill>
                  <a:srgbClr val="002060"/>
                </a:solidFill>
              </a:rPr>
              <a:t>dệt</a:t>
            </a:r>
            <a:r>
              <a:rPr lang="en-US" sz="1650" dirty="0">
                <a:solidFill>
                  <a:srgbClr val="002060"/>
                </a:solidFill>
              </a:rPr>
              <a:t> được </a:t>
            </a:r>
            <a:r>
              <a:rPr lang="en-US" sz="1650" dirty="0" err="1">
                <a:solidFill>
                  <a:srgbClr val="002060"/>
                </a:solidFill>
              </a:rPr>
              <a:t>sử</a:t>
            </a:r>
            <a:r>
              <a:rPr lang="en-US" sz="1650" dirty="0">
                <a:solidFill>
                  <a:srgbClr val="002060"/>
                </a:solidFill>
              </a:rPr>
              <a:t> </a:t>
            </a:r>
            <a:r>
              <a:rPr lang="en-US" sz="1650" dirty="0" err="1">
                <a:solidFill>
                  <a:srgbClr val="002060"/>
                </a:solidFill>
              </a:rPr>
              <a:t>dụng</a:t>
            </a:r>
            <a:r>
              <a:rPr lang="en-US" sz="1650" dirty="0">
                <a:solidFill>
                  <a:srgbClr val="002060"/>
                </a:solidFill>
              </a:rPr>
              <a:t> </a:t>
            </a:r>
            <a:r>
              <a:rPr lang="en-US" sz="1650" dirty="0" err="1">
                <a:solidFill>
                  <a:srgbClr val="002060"/>
                </a:solidFill>
              </a:rPr>
              <a:t>trong</a:t>
            </a:r>
            <a:r>
              <a:rPr lang="en-US" sz="1650" dirty="0">
                <a:solidFill>
                  <a:srgbClr val="002060"/>
                </a:solidFill>
              </a:rPr>
              <a:t> </a:t>
            </a:r>
            <a:r>
              <a:rPr lang="en-US" sz="1650" dirty="0" err="1">
                <a:solidFill>
                  <a:srgbClr val="002060"/>
                </a:solidFill>
              </a:rPr>
              <a:t>quy</a:t>
            </a:r>
            <a:r>
              <a:rPr lang="en-US" sz="1650" dirty="0">
                <a:solidFill>
                  <a:srgbClr val="002060"/>
                </a:solidFill>
              </a:rPr>
              <a:t> trình </a:t>
            </a:r>
            <a:r>
              <a:rPr lang="en-US" sz="1650" dirty="0" err="1">
                <a:solidFill>
                  <a:srgbClr val="002060"/>
                </a:solidFill>
              </a:rPr>
              <a:t>tái</a:t>
            </a:r>
            <a:r>
              <a:rPr lang="en-US" sz="1650" dirty="0">
                <a:solidFill>
                  <a:srgbClr val="002060"/>
                </a:solidFill>
              </a:rPr>
              <a:t> </a:t>
            </a:r>
            <a:r>
              <a:rPr lang="en-US" sz="1650" dirty="0" err="1">
                <a:solidFill>
                  <a:srgbClr val="002060"/>
                </a:solidFill>
              </a:rPr>
              <a:t>tạo</a:t>
            </a:r>
            <a:r>
              <a:rPr lang="en-US" sz="1650" dirty="0">
                <a:solidFill>
                  <a:srgbClr val="002060"/>
                </a:solidFill>
              </a:rPr>
              <a:t> </a:t>
            </a:r>
            <a:r>
              <a:rPr lang="en-US" sz="1650" dirty="0" err="1">
                <a:solidFill>
                  <a:srgbClr val="002060"/>
                </a:solidFill>
              </a:rPr>
              <a:t>sụn</a:t>
            </a:r>
            <a:r>
              <a:rPr lang="en-US" sz="1650" dirty="0">
                <a:solidFill>
                  <a:srgbClr val="002060"/>
                </a:solidFill>
              </a:rPr>
              <a:t> </a:t>
            </a:r>
            <a:r>
              <a:rPr lang="en-US" sz="1650" b="1" dirty="0">
                <a:solidFill>
                  <a:schemeClr val="accent5">
                    <a:lumMod val="75000"/>
                  </a:schemeClr>
                </a:solidFill>
              </a:rPr>
              <a:t>MỘT BƯỚC</a:t>
            </a:r>
            <a:endParaRPr lang="en-US" sz="1650" dirty="0">
              <a:solidFill>
                <a:srgbClr val="002060"/>
              </a:solidFill>
            </a:endParaRPr>
          </a:p>
          <a:p>
            <a:pPr algn="just">
              <a:defRPr/>
            </a:pPr>
            <a:endParaRPr lang="en-US" sz="900" dirty="0">
              <a:solidFill>
                <a:srgbClr val="002060"/>
              </a:solidFill>
              <a:sym typeface="Arial" charset="0"/>
            </a:endParaRPr>
          </a:p>
          <a:p>
            <a:pPr algn="just">
              <a:spcBef>
                <a:spcPct val="0"/>
              </a:spcBef>
              <a:defRPr/>
            </a:pPr>
            <a:r>
              <a:rPr lang="vi-VN" sz="1650" dirty="0">
                <a:solidFill>
                  <a:srgbClr val="002060"/>
                </a:solidFill>
                <a:latin typeface="Calibri" panose="020F0502020204030204" pitchFamily="34" charset="0"/>
                <a:cs typeface="Calibri" panose="020F0502020204030204" pitchFamily="34" charset="0"/>
              </a:rPr>
              <a:t>Hyalofast có thể sử dụng kết hợp với Tế bào gốc trung mô (MSC) theo hai cách tiếp cận khác nhau:</a:t>
            </a:r>
            <a:endParaRPr lang="it-IT" sz="1650" dirty="0">
              <a:solidFill>
                <a:srgbClr val="002060"/>
              </a:solidFill>
              <a:latin typeface="Calibri" panose="020F0502020204030204" pitchFamily="34" charset="0"/>
              <a:cs typeface="Calibri" panose="020F0502020204030204" pitchFamily="34" charset="0"/>
            </a:endParaRPr>
          </a:p>
          <a:p>
            <a:pPr>
              <a:spcBef>
                <a:spcPct val="0"/>
              </a:spcBef>
              <a:defRPr/>
            </a:pPr>
            <a:endParaRPr lang="it-IT" sz="900" dirty="0">
              <a:solidFill>
                <a:srgbClr val="002060"/>
              </a:solidFill>
            </a:endParaRPr>
          </a:p>
          <a:p>
            <a:pPr marL="471488" lvl="2" indent="-271463" algn="just">
              <a:spcBef>
                <a:spcPct val="0"/>
              </a:spcBef>
              <a:buClr>
                <a:srgbClr val="002060"/>
              </a:buClr>
              <a:buFont typeface="Wingdings" panose="05000000000000000000" pitchFamily="2" charset="2"/>
              <a:buChar char="Ø"/>
              <a:defRPr/>
            </a:pPr>
            <a:r>
              <a:rPr lang="it-IT" sz="1650" dirty="0">
                <a:solidFill>
                  <a:srgbClr val="002060"/>
                </a:solidFill>
              </a:rPr>
              <a:t>Là tổ chức khung (Scaffold) cho </a:t>
            </a:r>
            <a:r>
              <a:rPr lang="it-IT" sz="1650" b="1" dirty="0">
                <a:solidFill>
                  <a:schemeClr val="accent5">
                    <a:lumMod val="75000"/>
                  </a:schemeClr>
                </a:solidFill>
              </a:rPr>
              <a:t>dịch</a:t>
            </a:r>
            <a:r>
              <a:rPr lang="it-IT" sz="1650" dirty="0">
                <a:solidFill>
                  <a:srgbClr val="002060"/>
                </a:solidFill>
              </a:rPr>
              <a:t> </a:t>
            </a:r>
            <a:r>
              <a:rPr lang="it-IT" sz="1650" b="1" dirty="0">
                <a:solidFill>
                  <a:schemeClr val="accent5">
                    <a:lumMod val="75000"/>
                  </a:schemeClr>
                </a:solidFill>
              </a:rPr>
              <a:t>hút tuỷ xương</a:t>
            </a:r>
          </a:p>
          <a:p>
            <a:pPr marL="471488" lvl="2" indent="-271463" algn="just">
              <a:spcBef>
                <a:spcPct val="0"/>
              </a:spcBef>
              <a:buClr>
                <a:srgbClr val="002060"/>
              </a:buClr>
              <a:buFont typeface="Wingdings" panose="05000000000000000000" pitchFamily="2" charset="2"/>
              <a:buChar char="Ø"/>
              <a:defRPr/>
            </a:pPr>
            <a:r>
              <a:rPr lang="it-IT" sz="1650" dirty="0">
                <a:solidFill>
                  <a:srgbClr val="002060"/>
                </a:solidFill>
              </a:rPr>
              <a:t>Là </a:t>
            </a:r>
            <a:r>
              <a:rPr lang="it-IT" sz="1650" b="1" dirty="0">
                <a:solidFill>
                  <a:srgbClr val="002060"/>
                </a:solidFill>
              </a:rPr>
              <a:t>lớp phủ </a:t>
            </a:r>
            <a:r>
              <a:rPr lang="it-IT" sz="1650" dirty="0">
                <a:solidFill>
                  <a:srgbClr val="002060"/>
                </a:solidFill>
              </a:rPr>
              <a:t>bảo vệ sụn sau khi </a:t>
            </a:r>
            <a:r>
              <a:rPr lang="it-IT" sz="1650" b="1" dirty="0">
                <a:solidFill>
                  <a:schemeClr val="accent5">
                    <a:lumMod val="75000"/>
                  </a:schemeClr>
                </a:solidFill>
              </a:rPr>
              <a:t>kích thích tuỷ xương (microfracture) </a:t>
            </a:r>
            <a:r>
              <a:rPr lang="it-IT" sz="1650" dirty="0">
                <a:solidFill>
                  <a:srgbClr val="002060"/>
                </a:solidFill>
              </a:rPr>
              <a:t>hoặc sau quy trình đục lỗ chọc tuỷ. </a:t>
            </a:r>
            <a:endParaRPr lang="it-IT" altLang="it-IT" sz="1650" dirty="0">
              <a:solidFill>
                <a:srgbClr val="002060"/>
              </a:solidFill>
            </a:endParaRPr>
          </a:p>
          <a:p>
            <a:pPr marL="200025" lvl="2" indent="0">
              <a:spcBef>
                <a:spcPct val="0"/>
              </a:spcBef>
              <a:buClr>
                <a:srgbClr val="002060"/>
              </a:buClr>
              <a:buNone/>
              <a:defRPr/>
            </a:pPr>
            <a:endParaRPr lang="it-IT" sz="1650" b="1" dirty="0">
              <a:solidFill>
                <a:schemeClr val="accent5">
                  <a:lumMod val="75000"/>
                </a:schemeClr>
              </a:solidFill>
            </a:endParaRPr>
          </a:p>
          <a:p>
            <a:pPr>
              <a:spcBef>
                <a:spcPct val="0"/>
              </a:spcBef>
              <a:buClr>
                <a:srgbClr val="298794"/>
              </a:buClr>
            </a:pPr>
            <a:endParaRPr lang="en-US" sz="1800" dirty="0">
              <a:solidFill>
                <a:srgbClr val="002060"/>
              </a:solidFill>
            </a:endParaRPr>
          </a:p>
          <a:p>
            <a:pPr>
              <a:spcBef>
                <a:spcPct val="0"/>
              </a:spcBef>
              <a:buClr>
                <a:srgbClr val="298794"/>
              </a:buClr>
            </a:pPr>
            <a:endParaRPr lang="en-US" sz="1800" dirty="0">
              <a:solidFill>
                <a:srgbClr val="002060"/>
              </a:solidFill>
            </a:endParaRPr>
          </a:p>
        </p:txBody>
      </p:sp>
    </p:spTree>
    <p:extLst>
      <p:ext uri="{BB962C8B-B14F-4D97-AF65-F5344CB8AC3E}">
        <p14:creationId xmlns:p14="http://schemas.microsoft.com/office/powerpoint/2010/main" val="1849155943"/>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457200" y="1600200"/>
            <a:ext cx="8572500" cy="4085734"/>
          </a:xfrm>
        </p:spPr>
        <p:txBody>
          <a:bodyPr/>
          <a:lstStyle/>
          <a:p>
            <a:r>
              <a:rPr lang="en-US" b="1" dirty="0" err="1">
                <a:latin typeface="Times New Roman" panose="02020603050405020304" pitchFamily="18" charset="0"/>
                <a:cs typeface="Times New Roman" panose="02020603050405020304" pitchFamily="18" charset="0"/>
              </a:rPr>
              <a:t>Dữ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liệu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lâm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sàng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cứu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chằng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LARS</a:t>
            </a:r>
            <a:endParaRPr lang="en-US" dirty="0">
              <a:latin typeface="Times New Roman" panose="02020603050405020304" pitchFamily="18" charset="0"/>
              <a:cs typeface="Times New Roman" panose="02020603050405020304" pitchFamily="18" charset="0"/>
            </a:endParaRPr>
          </a:p>
          <a:p>
            <a:r>
              <a:rPr lang="vi-VN" sz="1200" b="1" dirty="0">
                <a:latin typeface="Times New Roman" panose="02020603050405020304" pitchFamily="18" charset="0"/>
                <a:cs typeface="Times New Roman" panose="02020603050405020304" pitchFamily="18" charset="0"/>
              </a:rPr>
              <a:t>ACL</a:t>
            </a:r>
            <a:r>
              <a:rPr lang="en-US" sz="1200" b="1" dirty="0">
                <a:latin typeface="Times New Roman" panose="02020603050405020304" pitchFamily="18" charset="0"/>
                <a:cs typeface="Times New Roman" panose="02020603050405020304" pitchFamily="18" charset="0"/>
              </a:rPr>
              <a:t> – </a:t>
            </a:r>
            <a:r>
              <a:rPr lang="en-US" sz="1200" b="1" dirty="0" err="1">
                <a:latin typeface="Times New Roman" panose="02020603050405020304" pitchFamily="18" charset="0"/>
                <a:cs typeface="Times New Roman" panose="02020603050405020304" pitchFamily="18" charset="0"/>
              </a:rPr>
              <a:t>Dây</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chằng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chéo</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trước</a:t>
            </a:r>
            <a:endParaRPr lang="en-US" sz="1200" b="1" dirty="0">
              <a:latin typeface="Times New Roman" panose="02020603050405020304" pitchFamily="18" charset="0"/>
              <a:cs typeface="Times New Roman" panose="02020603050405020304" pitchFamily="18" charset="0"/>
            </a:endParaRPr>
          </a:p>
          <a:p>
            <a:pPr marL="214313" indent="-214313">
              <a:buFontTx/>
              <a:buChar char="-"/>
            </a:pPr>
            <a:r>
              <a:rPr lang="en-US" sz="1200" dirty="0" err="1">
                <a:latin typeface="Times New Roman" panose="02020603050405020304" pitchFamily="18" charset="0"/>
                <a:cs typeface="Times New Roman" panose="02020603050405020304" pitchFamily="18" charset="0"/>
              </a:rPr>
              <a:t>Nghiên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cứu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vi-VN" sz="1200" dirty="0">
                <a:latin typeface="Times New Roman" panose="02020603050405020304" pitchFamily="18" charset="0"/>
                <a:cs typeface="Times New Roman" panose="02020603050405020304" pitchFamily="18" charset="0"/>
              </a:rPr>
              <a:t> Gao và </a:t>
            </a:r>
            <a:r>
              <a:rPr lang="en-US" sz="1200" dirty="0" err="1">
                <a:latin typeface="Times New Roman" panose="02020603050405020304" pitchFamily="18" charset="0"/>
                <a:cs typeface="Times New Roman" panose="02020603050405020304" pitchFamily="18" charset="0"/>
              </a:rPr>
              <a:t>cộng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năm</a:t>
            </a:r>
            <a:r>
              <a:rPr lang="vi-VN" sz="1200" dirty="0">
                <a:latin typeface="Times New Roman" panose="02020603050405020304" pitchFamily="18" charset="0"/>
                <a:cs typeface="Times New Roman" panose="02020603050405020304" pitchFamily="18" charset="0"/>
              </a:rPr>
              <a:t> 2010</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về</a:t>
            </a:r>
            <a:r>
              <a:rPr lang="vi-VN" sz="1200" dirty="0">
                <a:latin typeface="Times New Roman" panose="02020603050405020304" pitchFamily="18" charset="0"/>
                <a:cs typeface="Times New Roman" panose="02020603050405020304" pitchFamily="18" charset="0"/>
              </a:rPr>
              <a:t> tái tạo dây chằng chéo trước </a:t>
            </a:r>
            <a:r>
              <a:rPr lang="en-US" sz="1200" dirty="0" err="1">
                <a:latin typeface="Times New Roman" panose="02020603050405020304" pitchFamily="18" charset="0"/>
                <a:cs typeface="Times New Roman" panose="02020603050405020304" pitchFamily="18" charset="0"/>
              </a:rPr>
              <a:t>sử</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dụng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chằng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nhân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tạo</a:t>
            </a:r>
            <a:r>
              <a:rPr lang="vi-VN" sz="1200" dirty="0">
                <a:latin typeface="Times New Roman" panose="02020603050405020304" pitchFamily="18" charset="0"/>
                <a:cs typeface="Times New Roman" panose="02020603050405020304" pitchFamily="18" charset="0"/>
              </a:rPr>
              <a:t> LARS</a:t>
            </a:r>
            <a:r>
              <a:rPr lang="en-US" sz="1200" dirty="0">
                <a:latin typeface="Times New Roman" panose="02020603050405020304" pitchFamily="18" charset="0"/>
                <a:cs typeface="Times New Roman" panose="02020603050405020304" pitchFamily="18" charset="0"/>
              </a:rPr>
              <a:t>: n</a:t>
            </a:r>
            <a:r>
              <a:rPr lang="vi-VN" sz="1200" dirty="0">
                <a:latin typeface="Times New Roman" panose="02020603050405020304" pitchFamily="18" charset="0"/>
                <a:cs typeface="Times New Roman" panose="02020603050405020304" pitchFamily="18" charset="0"/>
              </a:rPr>
              <a:t>ghiên cứu </a:t>
            </a:r>
            <a:r>
              <a:rPr lang="en-US" sz="1200" dirty="0" err="1">
                <a:latin typeface="Times New Roman" panose="02020603050405020304" pitchFamily="18" charset="0"/>
                <a:cs typeface="Times New Roman" panose="02020603050405020304" pitchFamily="18" charset="0"/>
              </a:rPr>
              <a:t>kéo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dài</a:t>
            </a:r>
            <a:r>
              <a:rPr lang="vi-VN" sz="1200" dirty="0">
                <a:latin typeface="Times New Roman" panose="02020603050405020304" pitchFamily="18" charset="0"/>
                <a:cs typeface="Times New Roman" panose="02020603050405020304" pitchFamily="18" charset="0"/>
              </a:rPr>
              <a:t> 3 đến 5 năm (</a:t>
            </a:r>
            <a:r>
              <a:rPr lang="en-US" sz="1200" dirty="0" err="1">
                <a:latin typeface="Times New Roman" panose="02020603050405020304" pitchFamily="18" charset="0"/>
                <a:cs typeface="Times New Roman" panose="02020603050405020304" pitchFamily="18" charset="0"/>
              </a:rPr>
              <a:t>tầm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soát</a:t>
            </a:r>
            <a:r>
              <a:rPr lang="vi-VN" sz="1200" dirty="0">
                <a:latin typeface="Times New Roman" panose="02020603050405020304" pitchFamily="18" charset="0"/>
                <a:cs typeface="Times New Roman" panose="02020603050405020304" pitchFamily="18" charset="0"/>
              </a:rPr>
              <a:t> 159 bệnh nhân, chỉ ghi nhận</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1 trường hợp viêm bao hoạt dịch)</a:t>
            </a:r>
            <a:endParaRPr lang="en-US" sz="1200" dirty="0">
              <a:latin typeface="Times New Roman" panose="02020603050405020304" pitchFamily="18" charset="0"/>
              <a:cs typeface="Times New Roman" panose="02020603050405020304" pitchFamily="18" charset="0"/>
            </a:endParaRPr>
          </a:p>
          <a:p>
            <a:pPr marL="214313" indent="-214313">
              <a:buFontTx/>
              <a:buChar char="-"/>
            </a:pPr>
            <a:r>
              <a:rPr lang="en-US" sz="1200" dirty="0" err="1">
                <a:latin typeface="Times New Roman" panose="02020603050405020304" pitchFamily="18" charset="0"/>
                <a:cs typeface="Times New Roman" panose="02020603050405020304" pitchFamily="18" charset="0"/>
              </a:rPr>
              <a:t>Nghiên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cứu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vi-VN" sz="1200" dirty="0">
                <a:latin typeface="Times New Roman" panose="02020603050405020304" pitchFamily="18" charset="0"/>
                <a:cs typeface="Times New Roman" panose="02020603050405020304" pitchFamily="18" charset="0"/>
              </a:rPr>
              <a:t> Papadopoulos và cộng sự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năm</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2011</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về</a:t>
            </a:r>
            <a:r>
              <a:rPr lang="vi-VN" sz="1200" dirty="0">
                <a:latin typeface="Times New Roman" panose="02020603050405020304" pitchFamily="18" charset="0"/>
                <a:cs typeface="Times New Roman" panose="02020603050405020304" pitchFamily="18" charset="0"/>
              </a:rPr>
              <a:t> điều trị </a:t>
            </a:r>
            <a:r>
              <a:rPr lang="en-US" sz="1200" dirty="0" err="1">
                <a:latin typeface="Times New Roman" panose="02020603050405020304" pitchFamily="18" charset="0"/>
                <a:cs typeface="Times New Roman" panose="02020603050405020304" pitchFamily="18" charset="0"/>
              </a:rPr>
              <a:t>bệnh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lý</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dây chằng chéo trước </a:t>
            </a:r>
            <a:r>
              <a:rPr lang="en-US" sz="1200" dirty="0" err="1">
                <a:latin typeface="Times New Roman" panose="02020603050405020304" pitchFamily="18" charset="0"/>
                <a:cs typeface="Times New Roman" panose="02020603050405020304" pitchFamily="18" charset="0"/>
              </a:rPr>
              <a:t>có</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sử</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dụng</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dây chằng nhân tạo LARS thế hệ mới: theo dõi lâu dài 162 </a:t>
            </a:r>
            <a:r>
              <a:rPr lang="en-US" sz="1200" dirty="0">
                <a:latin typeface="Times New Roman" panose="02020603050405020304" pitchFamily="18" charset="0"/>
                <a:cs typeface="Times New Roman" panose="02020603050405020304" pitchFamily="18" charset="0"/>
              </a:rPr>
              <a:t>ca </a:t>
            </a:r>
            <a:r>
              <a:rPr lang="en-US" sz="1200" dirty="0" err="1">
                <a:latin typeface="Times New Roman" panose="02020603050405020304" pitchFamily="18" charset="0"/>
                <a:cs typeface="Times New Roman" panose="02020603050405020304" pitchFamily="18" charset="0"/>
              </a:rPr>
              <a:t>phẫu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thuật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cho</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155 bệnh nhân. </a:t>
            </a:r>
            <a:endParaRPr lang="en-US" sz="12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PCL – </a:t>
            </a:r>
            <a:r>
              <a:rPr lang="en-US" sz="1200" b="1" dirty="0" err="1">
                <a:latin typeface="Times New Roman" panose="02020603050405020304" pitchFamily="18" charset="0"/>
                <a:cs typeface="Times New Roman" panose="02020603050405020304" pitchFamily="18" charset="0"/>
              </a:rPr>
              <a:t>Dây</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chằng</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chéo</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sau</a:t>
            </a:r>
            <a:r>
              <a:rPr lang="en-US" sz="1200" b="1" dirty="0">
                <a:latin typeface="Times New Roman" panose="02020603050405020304" pitchFamily="18" charset="0"/>
                <a:cs typeface="Times New Roman" panose="02020603050405020304" pitchFamily="18" charset="0"/>
              </a:rPr>
              <a:t> </a:t>
            </a:r>
          </a:p>
          <a:p>
            <a:pPr marL="214313" indent="-214313">
              <a:buFontTx/>
              <a:buChar char="-"/>
            </a:pPr>
            <a:r>
              <a:rPr lang="en-US" sz="1200" dirty="0" err="1">
                <a:latin typeface="Times New Roman" panose="02020603050405020304" pitchFamily="18" charset="0"/>
                <a:cs typeface="Times New Roman" panose="02020603050405020304" pitchFamily="18" charset="0"/>
              </a:rPr>
              <a:t>Nghiên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cứu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Shen </a:t>
            </a:r>
            <a:r>
              <a:rPr lang="en-US" sz="1200" dirty="0" err="1">
                <a:latin typeface="Times New Roman" panose="02020603050405020304" pitchFamily="18" charset="0"/>
                <a:cs typeface="Times New Roman" panose="02020603050405020304" pitchFamily="18" charset="0"/>
              </a:rPr>
              <a:t>và</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cộng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năm</a:t>
            </a:r>
            <a:r>
              <a:rPr lang="en-US" sz="1200" dirty="0">
                <a:latin typeface="Times New Roman" panose="02020603050405020304" pitchFamily="18" charset="0"/>
                <a:cs typeface="Times New Roman" panose="02020603050405020304" pitchFamily="18" charset="0"/>
              </a:rPr>
              <a:t> 2010 </a:t>
            </a:r>
            <a:r>
              <a:rPr lang="en-US" sz="1200" dirty="0" err="1">
                <a:latin typeface="Times New Roman" panose="02020603050405020304" pitchFamily="18" charset="0"/>
                <a:cs typeface="Times New Roman" panose="02020603050405020304" pitchFamily="18" charset="0"/>
              </a:rPr>
              <a:t>về</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Tái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tạo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chằng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chéo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sau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pháp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nội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soi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có</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sử</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dụng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chằng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nhân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tạo</a:t>
            </a:r>
            <a:r>
              <a:rPr lang="en-US" sz="1200" dirty="0">
                <a:latin typeface="Times New Roman" panose="02020603050405020304" pitchFamily="18" charset="0"/>
                <a:cs typeface="Times New Roman" panose="02020603050405020304" pitchFamily="18" charset="0"/>
              </a:rPr>
              <a:t> LARS</a:t>
            </a:r>
            <a:endParaRPr lang="en-US" sz="1200" b="1" dirty="0">
              <a:latin typeface="Times New Roman" panose="02020603050405020304" pitchFamily="18" charset="0"/>
              <a:cs typeface="Times New Roman" panose="02020603050405020304" pitchFamily="18" charset="0"/>
            </a:endParaRPr>
          </a:p>
          <a:p>
            <a:r>
              <a:rPr lang="en-US" sz="1200" b="1" dirty="0" err="1">
                <a:latin typeface="Times New Roman" panose="02020603050405020304" pitchFamily="18" charset="0"/>
                <a:cs typeface="Times New Roman" panose="02020603050405020304" pitchFamily="18" charset="0"/>
              </a:rPr>
              <a:t>Các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sản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phẩm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khác</a:t>
            </a:r>
            <a:r>
              <a:rPr lang="en-US" sz="1200" b="1" dirty="0">
                <a:latin typeface="Times New Roman" panose="02020603050405020304" pitchFamily="18" charset="0"/>
                <a:cs typeface="Times New Roman" panose="02020603050405020304" pitchFamily="18" charset="0"/>
              </a:rPr>
              <a:t>: </a:t>
            </a:r>
          </a:p>
          <a:p>
            <a:pPr marL="214313" indent="-214313">
              <a:buFontTx/>
              <a:buChar char="-"/>
            </a:pPr>
            <a:r>
              <a:rPr lang="en-US" sz="1200" dirty="0" err="1">
                <a:latin typeface="Times New Roman" panose="02020603050405020304" pitchFamily="18" charset="0"/>
                <a:cs typeface="Times New Roman" panose="02020603050405020304" pitchFamily="18" charset="0"/>
              </a:rPr>
              <a:t>Nghiên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cứu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Ranger </a:t>
            </a:r>
            <a:r>
              <a:rPr lang="en-US" sz="1200" dirty="0" err="1">
                <a:latin typeface="Times New Roman" panose="02020603050405020304" pitchFamily="18" charset="0"/>
                <a:cs typeface="Times New Roman" panose="02020603050405020304" pitchFamily="18" charset="0"/>
              </a:rPr>
              <a:t>và</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cộng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năm</a:t>
            </a:r>
            <a:r>
              <a:rPr lang="en-US" sz="1200" dirty="0">
                <a:latin typeface="Times New Roman" panose="02020603050405020304" pitchFamily="18" charset="0"/>
                <a:cs typeface="Times New Roman" panose="02020603050405020304" pitchFamily="18" charset="0"/>
              </a:rPr>
              <a:t> 2010 </a:t>
            </a:r>
            <a:r>
              <a:rPr lang="en-US" sz="1200" dirty="0" err="1">
                <a:latin typeface="Times New Roman" panose="02020603050405020304" pitchFamily="18" charset="0"/>
                <a:cs typeface="Times New Roman" panose="02020603050405020304" pitchFamily="18" charset="0"/>
              </a:rPr>
              <a:t>về</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đánh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giá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kết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quả</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phẫu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thuật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tái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tạo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sử</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dụng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chằng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nhân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tạo</a:t>
            </a:r>
            <a:r>
              <a:rPr lang="en-US" sz="1200" dirty="0">
                <a:latin typeface="Times New Roman" panose="02020603050405020304" pitchFamily="18" charset="0"/>
                <a:cs typeface="Times New Roman" panose="02020603050405020304" pitchFamily="18" charset="0"/>
              </a:rPr>
              <a:t> LARS </a:t>
            </a:r>
            <a:r>
              <a:rPr lang="en-US" sz="1200" dirty="0" err="1">
                <a:latin typeface="Times New Roman" panose="02020603050405020304" pitchFamily="18" charset="0"/>
                <a:cs typeface="Times New Roman" panose="02020603050405020304" pitchFamily="18" charset="0"/>
              </a:rPr>
              <a:t>trong</a:t>
            </a:r>
            <a:r>
              <a:rPr lang="en-US" sz="1200" dirty="0">
                <a:latin typeface="Times New Roman" panose="02020603050405020304" pitchFamily="18" charset="0"/>
                <a:cs typeface="Times New Roman" panose="02020603050405020304" pitchFamily="18" charset="0"/>
              </a:rPr>
              <a:t> 71 ca </a:t>
            </a:r>
            <a:r>
              <a:rPr lang="en-US" sz="1200" dirty="0" err="1">
                <a:latin typeface="Times New Roman" panose="02020603050405020304" pitchFamily="18" charset="0"/>
                <a:cs typeface="Times New Roman" panose="02020603050405020304" pitchFamily="18" charset="0"/>
              </a:rPr>
              <a:t>trật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khớp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gối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cấp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Nghiên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cứu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hồi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cứu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chằng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sử</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dụng</a:t>
            </a:r>
            <a:r>
              <a:rPr lang="en-US" sz="1200" dirty="0">
                <a:latin typeface="Times New Roman" panose="02020603050405020304" pitchFamily="18" charset="0"/>
                <a:cs typeface="Times New Roman" panose="02020603050405020304" pitchFamily="18" charset="0"/>
              </a:rPr>
              <a:t> MCL, LCL </a:t>
            </a:r>
            <a:r>
              <a:rPr lang="en-US" sz="1200" dirty="0" err="1">
                <a:latin typeface="Times New Roman" panose="02020603050405020304" pitchFamily="18" charset="0"/>
                <a:cs typeface="Times New Roman" panose="02020603050405020304" pitchFamily="18" charset="0"/>
              </a:rPr>
              <a:t>hoặc</a:t>
            </a:r>
            <a:r>
              <a:rPr lang="en-US" sz="1200" dirty="0">
                <a:latin typeface="Times New Roman" panose="02020603050405020304" pitchFamily="18" charset="0"/>
                <a:cs typeface="Times New Roman" panose="02020603050405020304" pitchFamily="18" charset="0"/>
              </a:rPr>
              <a:t> MCL / LCL </a:t>
            </a:r>
            <a:r>
              <a:rPr lang="en-US" sz="1200" dirty="0" err="1">
                <a:latin typeface="Times New Roman" panose="02020603050405020304" pitchFamily="18" charset="0"/>
                <a:cs typeface="Times New Roman" panose="02020603050405020304" pitchFamily="18" charset="0"/>
              </a:rPr>
              <a:t>kết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p>
          <a:p>
            <a:r>
              <a:rPr lang="en-US" sz="1200" b="1" dirty="0" err="1">
                <a:latin typeface="Times New Roman" panose="02020603050405020304" pitchFamily="18" charset="0"/>
                <a:cs typeface="Times New Roman" panose="02020603050405020304" pitchFamily="18" charset="0"/>
              </a:rPr>
              <a:t>Các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phẫu</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thuật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viên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chủ</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chốt</a:t>
            </a:r>
            <a:r>
              <a:rPr lang="en-US" sz="1200" b="1" dirty="0">
                <a:latin typeface="Times New Roman" panose="02020603050405020304" pitchFamily="18" charset="0"/>
                <a:cs typeface="Times New Roman" panose="02020603050405020304" pitchFamily="18" charset="0"/>
              </a:rPr>
              <a:t> (Key Opinion Leaders –KOL): </a:t>
            </a:r>
            <a:r>
              <a:rPr lang="en-US" sz="1200" dirty="0">
                <a:latin typeface="Times New Roman" panose="02020603050405020304" pitchFamily="18" charset="0"/>
                <a:cs typeface="Times New Roman" panose="02020603050405020304" pitchFamily="18" charset="0"/>
              </a:rPr>
              <a:t>JP </a:t>
            </a:r>
            <a:r>
              <a:rPr lang="en-US" sz="1200" dirty="0" err="1">
                <a:latin typeface="Times New Roman" panose="02020603050405020304" pitchFamily="18" charset="0"/>
                <a:cs typeface="Times New Roman" panose="02020603050405020304" pitchFamily="18" charset="0"/>
              </a:rPr>
              <a:t>Laboureau</a:t>
            </a:r>
            <a:r>
              <a:rPr lang="en-US" sz="1200" dirty="0">
                <a:latin typeface="Times New Roman" panose="02020603050405020304" pitchFamily="18" charset="0"/>
                <a:cs typeface="Times New Roman" panose="02020603050405020304" pitchFamily="18" charset="0"/>
              </a:rPr>
              <a:t>, Cannes, </a:t>
            </a:r>
            <a:r>
              <a:rPr lang="en-US" sz="1200" dirty="0" err="1">
                <a:latin typeface="Times New Roman" panose="02020603050405020304" pitchFamily="18" charset="0"/>
                <a:cs typeface="Times New Roman" panose="02020603050405020304" pitchFamily="18" charset="0"/>
              </a:rPr>
              <a:t>Pháp</a:t>
            </a:r>
            <a:r>
              <a:rPr lang="en-US" sz="1200" dirty="0">
                <a:latin typeface="Times New Roman" panose="02020603050405020304" pitchFamily="18" charset="0"/>
                <a:cs typeface="Times New Roman" panose="02020603050405020304" pitchFamily="18" charset="0"/>
              </a:rPr>
              <a:t> ■ Prof. Funk, </a:t>
            </a:r>
            <a:r>
              <a:rPr lang="en-US" sz="1200" dirty="0" err="1">
                <a:latin typeface="Times New Roman" panose="02020603050405020304" pitchFamily="18" charset="0"/>
                <a:cs typeface="Times New Roman" panose="02020603050405020304" pitchFamily="18" charset="0"/>
              </a:rPr>
              <a:t>Wrightington</a:t>
            </a:r>
            <a:r>
              <a:rPr lang="en-US" sz="1200" dirty="0">
                <a:latin typeface="Times New Roman" panose="02020603050405020304" pitchFamily="18" charset="0"/>
                <a:cs typeface="Times New Roman" panose="02020603050405020304" pitchFamily="18" charset="0"/>
              </a:rPr>
              <a:t>, Anh ■ D Biggs, Sydney, </a:t>
            </a:r>
            <a:r>
              <a:rPr lang="en-US" sz="1200" dirty="0" err="1">
                <a:latin typeface="Times New Roman" panose="02020603050405020304" pitchFamily="18" charset="0"/>
                <a:cs typeface="Times New Roman" panose="02020603050405020304" pitchFamily="18" charset="0"/>
              </a:rPr>
              <a:t>Úc</a:t>
            </a:r>
            <a:r>
              <a:rPr lang="en-US" sz="1200" dirty="0">
                <a:latin typeface="Times New Roman" panose="02020603050405020304" pitchFamily="18" charset="0"/>
                <a:cs typeface="Times New Roman" panose="02020603050405020304" pitchFamily="18" charset="0"/>
              </a:rPr>
              <a:t> ■ P Annear, Perth, </a:t>
            </a:r>
            <a:r>
              <a:rPr lang="en-US" sz="1200" dirty="0" err="1">
                <a:latin typeface="Times New Roman" panose="02020603050405020304" pitchFamily="18" charset="0"/>
                <a:cs typeface="Times New Roman" panose="02020603050405020304" pitchFamily="18" charset="0"/>
              </a:rPr>
              <a:t>Úc</a:t>
            </a:r>
            <a:r>
              <a:rPr lang="en-US" sz="1200" dirty="0">
                <a:latin typeface="Times New Roman" panose="02020603050405020304" pitchFamily="18" charset="0"/>
                <a:cs typeface="Times New Roman" panose="02020603050405020304" pitchFamily="18" charset="0"/>
              </a:rPr>
              <a:t> ■ David </a:t>
            </a:r>
            <a:r>
              <a:rPr lang="en-US" sz="1200" dirty="0" err="1">
                <a:latin typeface="Times New Roman" panose="02020603050405020304" pitchFamily="18" charset="0"/>
                <a:cs typeface="Times New Roman" panose="02020603050405020304" pitchFamily="18" charset="0"/>
              </a:rPr>
              <a:t>Houlihan-Burne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Hillington</a:t>
            </a:r>
            <a:r>
              <a:rPr lang="en-US" sz="1200" dirty="0">
                <a:latin typeface="Times New Roman" panose="02020603050405020304" pitchFamily="18" charset="0"/>
                <a:cs typeface="Times New Roman" panose="02020603050405020304" pitchFamily="18" charset="0"/>
              </a:rPr>
              <a:t>. </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CÁC NGHIÊN CỨU CHỈ RA RẰNG: </a:t>
            </a:r>
          </a:p>
          <a:p>
            <a:pPr marL="214313" indent="-214313">
              <a:buFontTx/>
              <a:buChar char="-"/>
            </a:pPr>
            <a:r>
              <a:rPr lang="vi-VN" sz="1200" dirty="0">
                <a:latin typeface="Times New Roman" panose="02020603050405020304" pitchFamily="18" charset="0"/>
                <a:cs typeface="Times New Roman" panose="02020603050405020304" pitchFamily="18" charset="0"/>
              </a:rPr>
              <a:t>Trái ngược với các chất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liệu</a:t>
            </a:r>
            <a:r>
              <a:rPr lang="vi-VN" sz="1200" dirty="0">
                <a:latin typeface="Times New Roman" panose="02020603050405020304" pitchFamily="18" charset="0"/>
                <a:cs typeface="Times New Roman" panose="02020603050405020304" pitchFamily="18" charset="0"/>
              </a:rPr>
              <a:t> tổng hợp trước đây, </a:t>
            </a:r>
            <a:r>
              <a:rPr lang="en-US" sz="1200" dirty="0" err="1">
                <a:latin typeface="Times New Roman" panose="02020603050405020304" pitchFamily="18" charset="0"/>
                <a:cs typeface="Times New Roman" panose="02020603050405020304" pitchFamily="18" charset="0"/>
              </a:rPr>
              <a:t>tỉ</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lệ</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nhiễm trùng, viêm bao hoạt dịch hoặc vỡ bao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sử</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dụng</a:t>
            </a:r>
            <a:r>
              <a:rPr lang="en-US" sz="1200" dirty="0">
                <a:latin typeface="Times New Roman" panose="02020603050405020304" pitchFamily="18" charset="0"/>
                <a:cs typeface="Times New Roman" panose="02020603050405020304" pitchFamily="18" charset="0"/>
              </a:rPr>
              <a:t> LARS </a:t>
            </a:r>
            <a:r>
              <a:rPr lang="en-US" sz="1200" dirty="0" err="1">
                <a:latin typeface="Times New Roman" panose="02020603050405020304" pitchFamily="18" charset="0"/>
                <a:cs typeface="Times New Roman" panose="02020603050405020304" pitchFamily="18" charset="0"/>
              </a:rPr>
              <a:t>là</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rất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thấp</a:t>
            </a:r>
            <a:r>
              <a:rPr lang="en-US" sz="1200" dirty="0">
                <a:latin typeface="Times New Roman" panose="02020603050405020304" pitchFamily="18" charset="0"/>
                <a:cs typeface="Times New Roman" panose="02020603050405020304" pitchFamily="18" charset="0"/>
              </a:rPr>
              <a:t>. </a:t>
            </a:r>
          </a:p>
          <a:p>
            <a:pPr marL="214313" indent="-214313">
              <a:buFontTx/>
              <a:buChar char="-"/>
            </a:pPr>
            <a:r>
              <a:rPr lang="en-US" sz="1200" dirty="0" err="1">
                <a:latin typeface="Times New Roman" panose="02020603050405020304" pitchFamily="18" charset="0"/>
                <a:cs typeface="Times New Roman" panose="02020603050405020304" pitchFamily="18" charset="0"/>
              </a:rPr>
              <a:t>Các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sản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phẩm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chằng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đang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có</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trên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thị</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trường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gồm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sản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phẩm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gối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mắt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chân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hông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mổ</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thay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lại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phẫu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thuật</a:t>
            </a:r>
            <a:r>
              <a:rPr lang="en-US" sz="1200" dirty="0">
                <a:latin typeface="Times New Roman" panose="02020603050405020304" pitchFamily="18" charset="0"/>
                <a:cs typeface="Times New Roman" panose="02020603050405020304" pitchFamily="18" charset="0"/>
              </a:rPr>
              <a:t> u </a:t>
            </a:r>
            <a:r>
              <a:rPr lang="en-US" sz="1200" dirty="0" err="1">
                <a:latin typeface="Times New Roman" panose="02020603050405020304" pitchFamily="18" charset="0"/>
                <a:cs typeface="Times New Roman" panose="02020603050405020304" pitchFamily="18" charset="0"/>
              </a:rPr>
              <a:t>xương</a:t>
            </a:r>
            <a:r>
              <a:rPr lang="en-US" sz="1200" dirty="0">
                <a:latin typeface="Times New Roman" panose="02020603050405020304" pitchFamily="18" charset="0"/>
                <a:cs typeface="Times New Roman" panose="02020603050405020304" pitchFamily="18" charset="0"/>
              </a:rPr>
              <a:t>. </a:t>
            </a:r>
          </a:p>
          <a:p>
            <a:pPr marL="214313" indent="-214313">
              <a:buFontTx/>
              <a:buChar char="-"/>
            </a:pPr>
            <a:r>
              <a:rPr lang="en-US" sz="1200" dirty="0" err="1">
                <a:latin typeface="Times New Roman" panose="02020603050405020304" pitchFamily="18" charset="0"/>
                <a:cs typeface="Times New Roman" panose="02020603050405020304" pitchFamily="18" charset="0"/>
              </a:rPr>
              <a:t>Bộ</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dụng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cụ</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đầy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đủ</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hỗ</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trợ</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phẫu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thuật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nhanh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chóng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chính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xác</a:t>
            </a:r>
            <a:r>
              <a:rPr lang="en-US" sz="1200" dirty="0">
                <a:latin typeface="Times New Roman" panose="02020603050405020304" pitchFamily="18" charset="0"/>
                <a:cs typeface="Times New Roman" panose="02020603050405020304" pitchFamily="18" charset="0"/>
              </a:rPr>
              <a:t>. </a:t>
            </a:r>
          </a:p>
          <a:p>
            <a:pPr marL="214313" indent="-214313">
              <a:buFontTx/>
              <a:buChar char="-"/>
            </a:pPr>
            <a:endParaRPr lang="en-US" sz="1200" dirty="0">
              <a:latin typeface="Times New Roman" panose="02020603050405020304" pitchFamily="18" charset="0"/>
              <a:cs typeface="Times New Roman" panose="02020603050405020304" pitchFamily="18" charset="0"/>
            </a:endParaRPr>
          </a:p>
          <a:p>
            <a:endParaRPr lang="vi-VN"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7824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D7B6869-CDBB-48B6-8A89-02E07B4445F7}"/>
              </a:ext>
            </a:extLst>
          </p:cNvPr>
          <p:cNvSpPr/>
          <p:nvPr/>
        </p:nvSpPr>
        <p:spPr>
          <a:xfrm>
            <a:off x="4983480" y="2535827"/>
            <a:ext cx="4310743" cy="3526971"/>
          </a:xfrm>
          <a:custGeom>
            <a:avLst/>
            <a:gdLst>
              <a:gd name="connsiteX0" fmla="*/ 0 w 5747657"/>
              <a:gd name="connsiteY0" fmla="*/ 4667794 h 4702628"/>
              <a:gd name="connsiteX1" fmla="*/ 5747657 w 5747657"/>
              <a:gd name="connsiteY1" fmla="*/ 0 h 4702628"/>
              <a:gd name="connsiteX2" fmla="*/ 5608320 w 5747657"/>
              <a:gd name="connsiteY2" fmla="*/ 4702628 h 4702628"/>
              <a:gd name="connsiteX3" fmla="*/ 0 w 5747657"/>
              <a:gd name="connsiteY3" fmla="*/ 4667794 h 4702628"/>
            </a:gdLst>
            <a:ahLst/>
            <a:cxnLst>
              <a:cxn ang="0">
                <a:pos x="connsiteX0" y="connsiteY0"/>
              </a:cxn>
              <a:cxn ang="0">
                <a:pos x="connsiteX1" y="connsiteY1"/>
              </a:cxn>
              <a:cxn ang="0">
                <a:pos x="connsiteX2" y="connsiteY2"/>
              </a:cxn>
              <a:cxn ang="0">
                <a:pos x="connsiteX3" y="connsiteY3"/>
              </a:cxn>
            </a:cxnLst>
            <a:rect l="l" t="t" r="r" b="b"/>
            <a:pathLst>
              <a:path w="5747657" h="4702628">
                <a:moveTo>
                  <a:pt x="0" y="4667794"/>
                </a:moveTo>
                <a:lnTo>
                  <a:pt x="5747657" y="0"/>
                </a:lnTo>
                <a:lnTo>
                  <a:pt x="5608320" y="4702628"/>
                </a:lnTo>
                <a:lnTo>
                  <a:pt x="0" y="4667794"/>
                </a:lnTo>
                <a:close/>
              </a:path>
            </a:pathLst>
          </a:custGeom>
          <a:solidFill>
            <a:srgbClr val="D9D9D9">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395691" y="1014449"/>
            <a:ext cx="8430999" cy="248145"/>
          </a:xfrm>
        </p:spPr>
        <p:txBody>
          <a:bodyPr/>
          <a:lstStyle/>
          <a:p>
            <a:r>
              <a:rPr lang="en-GB" dirty="0" err="1">
                <a:latin typeface="Arial" panose="020B0604020202020204" pitchFamily="34" charset="0"/>
                <a:cs typeface="Arial" panose="020B0604020202020204" pitchFamily="34" charset="0"/>
              </a:rPr>
              <a:t>Lịch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sử</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phát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triển</a:t>
            </a:r>
            <a:r>
              <a:rPr lang="en-GB"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cxnSp>
        <p:nvCxnSpPr>
          <p:cNvPr id="43" name="Straight Connector 42">
            <a:extLst>
              <a:ext uri="{FF2B5EF4-FFF2-40B4-BE49-F238E27FC236}">
                <a16:creationId xmlns:a16="http://schemas.microsoft.com/office/drawing/2014/main" id="{64C85A4F-0620-48BB-96C8-64128B9ADAB4}"/>
              </a:ext>
            </a:extLst>
          </p:cNvPr>
          <p:cNvCxnSpPr>
            <a:cxnSpLocks/>
            <a:stCxn id="3" idx="0"/>
            <a:endCxn id="3" idx="1"/>
          </p:cNvCxnSpPr>
          <p:nvPr/>
        </p:nvCxnSpPr>
        <p:spPr>
          <a:xfrm flipV="1">
            <a:off x="4983480" y="2535827"/>
            <a:ext cx="4310743" cy="3500846"/>
          </a:xfrm>
          <a:prstGeom prst="line">
            <a:avLst/>
          </a:prstGeom>
          <a:ln w="19050" cap="rnd">
            <a:solidFill>
              <a:srgbClr val="97BF0F"/>
            </a:solidFill>
            <a:round/>
            <a:headEnd type="none"/>
            <a:tailEnd type="non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448276" y="1955914"/>
            <a:ext cx="6310079" cy="3259811"/>
            <a:chOff x="407033" y="1533124"/>
            <a:chExt cx="8413439" cy="4718372"/>
          </a:xfrm>
        </p:grpSpPr>
        <p:grpSp>
          <p:nvGrpSpPr>
            <p:cNvPr id="51" name="Group 50"/>
            <p:cNvGrpSpPr/>
            <p:nvPr/>
          </p:nvGrpSpPr>
          <p:grpSpPr>
            <a:xfrm>
              <a:off x="407033" y="1585519"/>
              <a:ext cx="2705805" cy="4478716"/>
              <a:chOff x="407033" y="1585519"/>
              <a:chExt cx="2705805" cy="4478716"/>
            </a:xfrm>
          </p:grpSpPr>
          <p:sp>
            <p:nvSpPr>
              <p:cNvPr id="9" name="Rounded Rectangle 8"/>
              <p:cNvSpPr/>
              <p:nvPr>
                <p:custDataLst>
                  <p:tags r:id="rId10"/>
                </p:custDataLst>
              </p:nvPr>
            </p:nvSpPr>
            <p:spPr bwMode="auto">
              <a:xfrm>
                <a:off x="440769" y="1585519"/>
                <a:ext cx="2672069" cy="4478716"/>
              </a:xfrm>
              <a:prstGeom prst="roundRect">
                <a:avLst>
                  <a:gd name="adj" fmla="val 0"/>
                </a:avLst>
              </a:prstGeom>
              <a:solidFill>
                <a:srgbClr val="F9F9F9">
                  <a:alpha val="49804"/>
                </a:srgbClr>
              </a:solidFill>
              <a:ln w="3175" cap="flat" cmpd="sng" algn="ctr">
                <a:solidFill>
                  <a:schemeClr val="bg1">
                    <a:lumMod val="75000"/>
                  </a:schemeClr>
                </a:solidFill>
                <a:prstDash val="solid"/>
                <a:round/>
                <a:headEnd type="none" w="med" len="med"/>
                <a:tailEnd type="none" w="med" len="med"/>
              </a:ln>
              <a:effectLst>
                <a:outerShdw blurRad="76200" sx="103000" sy="103000" algn="ctr"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algn="r" fontAlgn="base">
                  <a:spcBef>
                    <a:spcPct val="0"/>
                  </a:spcBef>
                  <a:spcAft>
                    <a:spcPct val="0"/>
                  </a:spcAft>
                  <a:defRPr/>
                </a:pPr>
                <a:endParaRPr lang="en-US" sz="1050" kern="0" baseline="-25000" dirty="0">
                  <a:solidFill>
                    <a:srgbClr val="00204E"/>
                  </a:solidFill>
                </a:endParaRPr>
              </a:p>
            </p:txBody>
          </p:sp>
          <p:sp>
            <p:nvSpPr>
              <p:cNvPr id="4" name="Content Placeholder 2"/>
              <p:cNvSpPr txBox="1">
                <a:spLocks/>
              </p:cNvSpPr>
              <p:nvPr/>
            </p:nvSpPr>
            <p:spPr bwMode="auto">
              <a:xfrm>
                <a:off x="414535" y="4725144"/>
                <a:ext cx="264556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257175" indent="-257175" fontAlgn="base">
                  <a:spcAft>
                    <a:spcPts val="450"/>
                  </a:spcAft>
                  <a:defRPr/>
                </a:pPr>
                <a:r>
                  <a:rPr lang="en-GB" sz="1200" b="1" dirty="0" err="1">
                    <a:latin typeface="Times New Roman" panose="02020603050405020304" pitchFamily="18" charset="0"/>
                    <a:cs typeface="Times New Roman" panose="02020603050405020304" pitchFamily="18" charset="0"/>
                  </a:rPr>
                  <a:t>Thế</a:t>
                </a:r>
                <a:r>
                  <a:rPr lang="en-GB" sz="1200" b="1" dirty="0">
                    <a:latin typeface="Times New Roman" panose="02020603050405020304" pitchFamily="18" charset="0"/>
                    <a:cs typeface="Times New Roman" panose="02020603050405020304" pitchFamily="18" charset="0"/>
                  </a:rPr>
                  <a:t> </a:t>
                </a:r>
                <a:r>
                  <a:rPr lang="en-GB" sz="1200" b="1" dirty="0" err="1">
                    <a:latin typeface="Times New Roman" panose="02020603050405020304" pitchFamily="18" charset="0"/>
                    <a:cs typeface="Times New Roman" panose="02020603050405020304" pitchFamily="18" charset="0"/>
                  </a:rPr>
                  <a:t>hệ</a:t>
                </a:r>
                <a:r>
                  <a:rPr lang="en-GB" sz="1200" b="1" dirty="0">
                    <a:latin typeface="Times New Roman" panose="02020603050405020304" pitchFamily="18" charset="0"/>
                    <a:cs typeface="Times New Roman" panose="02020603050405020304" pitchFamily="18" charset="0"/>
                  </a:rPr>
                  <a:t> </a:t>
                </a:r>
                <a:r>
                  <a:rPr lang="en-GB" sz="1200" b="1" dirty="0" err="1">
                    <a:latin typeface="Times New Roman" panose="02020603050405020304" pitchFamily="18" charset="0"/>
                    <a:cs typeface="Times New Roman" panose="02020603050405020304" pitchFamily="18" charset="0"/>
                  </a:rPr>
                  <a:t>đầu</a:t>
                </a:r>
                <a:r>
                  <a:rPr lang="en-GB" sz="1200" b="1" dirty="0">
                    <a:latin typeface="Times New Roman" panose="02020603050405020304" pitchFamily="18" charset="0"/>
                    <a:cs typeface="Times New Roman" panose="02020603050405020304" pitchFamily="18" charset="0"/>
                  </a:rPr>
                  <a:t> </a:t>
                </a:r>
                <a:r>
                  <a:rPr lang="en-GB" sz="1200" b="1" dirty="0" err="1">
                    <a:latin typeface="Times New Roman" panose="02020603050405020304" pitchFamily="18" charset="0"/>
                    <a:cs typeface="Times New Roman" panose="02020603050405020304" pitchFamily="18" charset="0"/>
                  </a:rPr>
                  <a:t>tiên</a:t>
                </a:r>
                <a:endParaRPr lang="en-GB" sz="1200" b="1" dirty="0">
                  <a:latin typeface="Times New Roman" panose="02020603050405020304" pitchFamily="18" charset="0"/>
                  <a:cs typeface="Times New Roman" panose="02020603050405020304" pitchFamily="18" charset="0"/>
                </a:endParaRPr>
              </a:p>
              <a:p>
                <a:pPr fontAlgn="base">
                  <a:spcAft>
                    <a:spcPts val="450"/>
                  </a:spcAft>
                  <a:defRPr/>
                </a:pPr>
                <a:r>
                  <a:rPr lang="en-GB" sz="1200" dirty="0" err="1">
                    <a:latin typeface="Times New Roman" panose="02020603050405020304" pitchFamily="18" charset="0"/>
                    <a:cs typeface="Times New Roman" panose="02020603050405020304" pitchFamily="18" charset="0"/>
                  </a:rPr>
                  <a:t>Dạng</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sợi</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đan</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bện</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dệt</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đơn</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giản</a:t>
                </a:r>
                <a:endParaRPr lang="en-GB" sz="1200" dirty="0">
                  <a:latin typeface="Times New Roman" panose="02020603050405020304" pitchFamily="18" charset="0"/>
                  <a:cs typeface="Times New Roman" panose="02020603050405020304" pitchFamily="18" charset="0"/>
                </a:endParaRPr>
              </a:p>
              <a:p>
                <a:pPr indent="-257175" fontAlgn="base">
                  <a:spcAft>
                    <a:spcPts val="450"/>
                  </a:spcAft>
                  <a:defRPr/>
                </a:pPr>
                <a:r>
                  <a:rPr lang="en-GB" sz="1200" dirty="0" err="1">
                    <a:latin typeface="Times New Roman" panose="02020603050405020304" pitchFamily="18" charset="0"/>
                    <a:cs typeface="Times New Roman" panose="02020603050405020304" pitchFamily="18" charset="0"/>
                  </a:rPr>
                  <a:t>Sợi</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mô</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bền</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chắc</a:t>
                </a:r>
                <a:endParaRPr lang="en-US" sz="1200" dirty="0">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407033" y="1594792"/>
                <a:ext cx="1250640" cy="367527"/>
              </a:xfrm>
              <a:prstGeom prst="rect">
                <a:avLst/>
              </a:prstGeom>
              <a:noFill/>
              <a:ln w="9525">
                <a:noFill/>
                <a:miter lim="800000"/>
                <a:headEnd/>
                <a:tailEnd/>
              </a:ln>
            </p:spPr>
            <p:txBody>
              <a:bodyPr wrap="square">
                <a:spAutoFit/>
              </a:bodyPr>
              <a:lstStyle/>
              <a:p>
                <a:pPr>
                  <a:spcAft>
                    <a:spcPts val="450"/>
                  </a:spcAft>
                  <a:defRPr/>
                </a:pPr>
                <a:r>
                  <a:rPr lang="en-GB" sz="1200" b="1" dirty="0" err="1">
                    <a:latin typeface="Times New Roman" panose="02020603050405020304" pitchFamily="18" charset="0"/>
                    <a:cs typeface="Times New Roman" panose="02020603050405020304" pitchFamily="18" charset="0"/>
                  </a:rPr>
                  <a:t>Sợi</a:t>
                </a:r>
                <a:r>
                  <a:rPr lang="en-GB" sz="1200" b="1" dirty="0">
                    <a:latin typeface="Times New Roman" panose="02020603050405020304" pitchFamily="18" charset="0"/>
                    <a:cs typeface="Times New Roman" panose="02020603050405020304" pitchFamily="18" charset="0"/>
                  </a:rPr>
                  <a:t> Carbon</a:t>
                </a:r>
              </a:p>
            </p:txBody>
          </p:sp>
          <p:grpSp>
            <p:nvGrpSpPr>
              <p:cNvPr id="34" name="Group 33"/>
              <p:cNvGrpSpPr/>
              <p:nvPr/>
            </p:nvGrpSpPr>
            <p:grpSpPr>
              <a:xfrm>
                <a:off x="499796" y="2132856"/>
                <a:ext cx="2389517" cy="2376264"/>
                <a:chOff x="598308" y="2132856"/>
                <a:chExt cx="2389517" cy="2376264"/>
              </a:xfrm>
            </p:grpSpPr>
            <p:pic>
              <p:nvPicPr>
                <p:cNvPr id="7" name="Picture 10"/>
                <p:cNvPicPr>
                  <a:picLocks noChangeArrowheads="1"/>
                </p:cNvPicPr>
                <p:nvPr>
                  <p:custDataLst>
                    <p:tags r:id="rId11"/>
                  </p:custDataLst>
                </p:nvPr>
              </p:nvPicPr>
              <p:blipFill>
                <a:blip r:embed="rId17" cstate="print"/>
                <a:srcRect l="6165" r="13695"/>
                <a:stretch>
                  <a:fillRect/>
                </a:stretch>
              </p:blipFill>
              <p:spPr bwMode="auto">
                <a:xfrm rot="16200000">
                  <a:off x="1000978" y="1730186"/>
                  <a:ext cx="1584176" cy="2389516"/>
                </a:xfrm>
                <a:prstGeom prst="roundRect">
                  <a:avLst>
                    <a:gd name="adj" fmla="val 433"/>
                  </a:avLst>
                </a:prstGeom>
                <a:ln>
                  <a:noFill/>
                </a:ln>
                <a:effectLst>
                  <a:innerShdw blurRad="762000">
                    <a:prstClr val="black"/>
                  </a:innerShdw>
                </a:effectLst>
              </p:spPr>
            </p:pic>
            <p:pic>
              <p:nvPicPr>
                <p:cNvPr id="5" name="Picture 4"/>
                <p:cNvPicPr>
                  <a:picLocks noChangeArrowheads="1"/>
                </p:cNvPicPr>
                <p:nvPr>
                  <p:custDataLst>
                    <p:tags r:id="rId12"/>
                  </p:custDataLst>
                </p:nvPr>
              </p:nvPicPr>
              <p:blipFill rotWithShape="1">
                <a:blip r:embed="rId18" cstate="print"/>
                <a:srcRect l="34605" t="29515" r="39863" b="27010"/>
                <a:stretch/>
              </p:blipFill>
              <p:spPr bwMode="auto">
                <a:xfrm>
                  <a:off x="598308" y="3789040"/>
                  <a:ext cx="720080" cy="720080"/>
                </a:xfrm>
                <a:prstGeom prst="rect">
                  <a:avLst/>
                </a:prstGeom>
                <a:noFill/>
                <a:ln w="1270">
                  <a:noFill/>
                  <a:miter lim="800000"/>
                  <a:headEnd/>
                  <a:tailEnd/>
                </a:ln>
                <a:effectLst>
                  <a:innerShdw blurRad="114300">
                    <a:prstClr val="black"/>
                  </a:innerShdw>
                </a:effectLst>
              </p:spPr>
            </p:pic>
            <p:pic>
              <p:nvPicPr>
                <p:cNvPr id="6" name="Picture 2"/>
                <p:cNvPicPr>
                  <a:picLocks noChangeArrowheads="1"/>
                </p:cNvPicPr>
                <p:nvPr>
                  <p:custDataLst>
                    <p:tags r:id="rId13"/>
                  </p:custDataLst>
                </p:nvPr>
              </p:nvPicPr>
              <p:blipFill rotWithShape="1">
                <a:blip r:embed="rId19" cstate="print"/>
                <a:srcRect l="55714" t="32162" r="24716" b="33263"/>
                <a:stretch/>
              </p:blipFill>
              <p:spPr bwMode="auto">
                <a:xfrm>
                  <a:off x="1433026" y="3789040"/>
                  <a:ext cx="720080" cy="720080"/>
                </a:xfrm>
                <a:prstGeom prst="rect">
                  <a:avLst/>
                </a:prstGeom>
                <a:noFill/>
                <a:ln w="3175">
                  <a:noFill/>
                  <a:miter lim="800000"/>
                  <a:headEnd/>
                  <a:tailEnd/>
                </a:ln>
                <a:effectLst>
                  <a:innerShdw blurRad="114300">
                    <a:prstClr val="black"/>
                  </a:innerShdw>
                </a:effectLst>
              </p:spPr>
            </p:pic>
            <p:pic>
              <p:nvPicPr>
                <p:cNvPr id="10" name="Picture 2"/>
                <p:cNvPicPr>
                  <a:picLocks noChangeArrowheads="1"/>
                </p:cNvPicPr>
                <p:nvPr>
                  <p:custDataLst>
                    <p:tags r:id="rId14"/>
                  </p:custDataLst>
                </p:nvPr>
              </p:nvPicPr>
              <p:blipFill rotWithShape="1">
                <a:blip r:embed="rId20" cstate="print"/>
                <a:srcRect l="6626" r="59859" b="16113"/>
                <a:stretch/>
              </p:blipFill>
              <p:spPr bwMode="auto">
                <a:xfrm>
                  <a:off x="2267745" y="3789040"/>
                  <a:ext cx="720080" cy="720000"/>
                </a:xfrm>
                <a:prstGeom prst="rect">
                  <a:avLst/>
                </a:prstGeom>
                <a:noFill/>
                <a:ln w="3175">
                  <a:noFill/>
                  <a:miter lim="800000"/>
                  <a:headEnd/>
                  <a:tailEnd/>
                </a:ln>
                <a:effectLst>
                  <a:innerShdw blurRad="114300">
                    <a:prstClr val="black"/>
                  </a:innerShdw>
                </a:effectLst>
              </p:spPr>
            </p:pic>
          </p:grpSp>
          <p:cxnSp>
            <p:nvCxnSpPr>
              <p:cNvPr id="33" name="Straight Connector 32"/>
              <p:cNvCxnSpPr/>
              <p:nvPr/>
            </p:nvCxnSpPr>
            <p:spPr bwMode="auto">
              <a:xfrm>
                <a:off x="505544" y="1988840"/>
                <a:ext cx="23762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499796" y="4653136"/>
                <a:ext cx="23762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2" name="Group 51"/>
            <p:cNvGrpSpPr/>
            <p:nvPr/>
          </p:nvGrpSpPr>
          <p:grpSpPr>
            <a:xfrm>
              <a:off x="3203848" y="1533124"/>
              <a:ext cx="2768556" cy="4478716"/>
              <a:chOff x="3203848" y="1533124"/>
              <a:chExt cx="2768556" cy="4478716"/>
            </a:xfrm>
          </p:grpSpPr>
          <p:sp>
            <p:nvSpPr>
              <p:cNvPr id="20" name="Rounded Rectangle 19"/>
              <p:cNvSpPr/>
              <p:nvPr>
                <p:custDataLst>
                  <p:tags r:id="rId6"/>
                </p:custDataLst>
              </p:nvPr>
            </p:nvSpPr>
            <p:spPr bwMode="auto">
              <a:xfrm>
                <a:off x="3203848" y="1533124"/>
                <a:ext cx="2768556" cy="4478716"/>
              </a:xfrm>
              <a:prstGeom prst="roundRect">
                <a:avLst>
                  <a:gd name="adj" fmla="val 0"/>
                </a:avLst>
              </a:prstGeom>
              <a:solidFill>
                <a:srgbClr val="F9F9F9">
                  <a:alpha val="49804"/>
                </a:srgbClr>
              </a:solidFill>
              <a:ln w="3175" cap="flat" cmpd="sng" algn="ctr">
                <a:solidFill>
                  <a:schemeClr val="bg1">
                    <a:lumMod val="75000"/>
                  </a:schemeClr>
                </a:solidFill>
                <a:prstDash val="solid"/>
                <a:round/>
                <a:headEnd type="none" w="med" len="med"/>
                <a:tailEnd type="none" w="med" len="med"/>
              </a:ln>
              <a:effectLst>
                <a:outerShdw blurRad="76200" sx="103000" sy="103000" algn="ctr"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algn="r" fontAlgn="base">
                  <a:spcBef>
                    <a:spcPct val="0"/>
                  </a:spcBef>
                  <a:spcAft>
                    <a:spcPct val="0"/>
                  </a:spcAft>
                  <a:defRPr/>
                </a:pPr>
                <a:endParaRPr lang="en-US" sz="1050" kern="0" baseline="-25000" dirty="0">
                  <a:solidFill>
                    <a:srgbClr val="00204E"/>
                  </a:solidFill>
                </a:endParaRPr>
              </a:p>
            </p:txBody>
          </p:sp>
          <p:sp>
            <p:nvSpPr>
              <p:cNvPr id="22" name="Rectangle 5"/>
              <p:cNvSpPr>
                <a:spLocks noChangeArrowheads="1"/>
              </p:cNvSpPr>
              <p:nvPr/>
            </p:nvSpPr>
            <p:spPr bwMode="auto">
              <a:xfrm>
                <a:off x="3275856" y="1594794"/>
                <a:ext cx="2592288" cy="334116"/>
              </a:xfrm>
              <a:prstGeom prst="rect">
                <a:avLst/>
              </a:prstGeom>
              <a:noFill/>
              <a:ln w="9525">
                <a:noFill/>
                <a:miter lim="800000"/>
                <a:headEnd/>
                <a:tailEnd/>
              </a:ln>
            </p:spPr>
            <p:txBody>
              <a:bodyPr wrap="square">
                <a:spAutoFit/>
              </a:bodyPr>
              <a:lstStyle/>
              <a:p>
                <a:pPr algn="ctr">
                  <a:spcAft>
                    <a:spcPts val="450"/>
                  </a:spcAft>
                  <a:defRPr/>
                </a:pPr>
                <a:r>
                  <a:rPr lang="en-GB" sz="1050" b="1" dirty="0">
                    <a:latin typeface="Times New Roman" panose="02020603050405020304" pitchFamily="18" charset="0"/>
                    <a:cs typeface="Times New Roman" panose="02020603050405020304" pitchFamily="18" charset="0"/>
                  </a:rPr>
                  <a:t>Dacron |  </a:t>
                </a:r>
                <a:r>
                  <a:rPr lang="en-GB" sz="1050" b="1" dirty="0" err="1">
                    <a:latin typeface="Times New Roman" panose="02020603050405020304" pitchFamily="18" charset="0"/>
                    <a:cs typeface="Times New Roman" panose="02020603050405020304" pitchFamily="18" charset="0"/>
                  </a:rPr>
                  <a:t>Goretex</a:t>
                </a:r>
                <a:r>
                  <a:rPr lang="en-GB" sz="1050" b="1" dirty="0">
                    <a:latin typeface="Times New Roman" panose="02020603050405020304" pitchFamily="18" charset="0"/>
                    <a:cs typeface="Times New Roman" panose="02020603050405020304" pitchFamily="18" charset="0"/>
                  </a:rPr>
                  <a:t> |  Leeds-</a:t>
                </a:r>
                <a:r>
                  <a:rPr lang="en-GB" sz="1050" b="1" dirty="0" err="1">
                    <a:latin typeface="Times New Roman" panose="02020603050405020304" pitchFamily="18" charset="0"/>
                    <a:cs typeface="Times New Roman" panose="02020603050405020304" pitchFamily="18" charset="0"/>
                  </a:rPr>
                  <a:t>Kieo</a:t>
                </a:r>
                <a:endParaRPr lang="en-GB" sz="1050" b="1" dirty="0">
                  <a:latin typeface="Times New Roman" panose="02020603050405020304" pitchFamily="18" charset="0"/>
                  <a:cs typeface="Times New Roman" panose="02020603050405020304" pitchFamily="18" charset="0"/>
                </a:endParaRPr>
              </a:p>
            </p:txBody>
          </p:sp>
          <p:grpSp>
            <p:nvGrpSpPr>
              <p:cNvPr id="35" name="Group 34"/>
              <p:cNvGrpSpPr/>
              <p:nvPr/>
            </p:nvGrpSpPr>
            <p:grpSpPr>
              <a:xfrm>
                <a:off x="3366864" y="2132856"/>
                <a:ext cx="2376264" cy="2376264"/>
                <a:chOff x="3499384" y="2132856"/>
                <a:chExt cx="2376264" cy="2376264"/>
              </a:xfrm>
            </p:grpSpPr>
            <p:pic>
              <p:nvPicPr>
                <p:cNvPr id="37" name="Picture 11" descr="An artificial knee ligament."/>
                <p:cNvPicPr>
                  <a:picLocks noChangeArrowheads="1"/>
                </p:cNvPicPr>
                <p:nvPr>
                  <p:custDataLst>
                    <p:tags r:id="rId7"/>
                  </p:custDataLst>
                </p:nvPr>
              </p:nvPicPr>
              <p:blipFill>
                <a:blip r:embed="rId21" cstate="print"/>
                <a:srcRect l="11718" r="14674"/>
                <a:stretch>
                  <a:fillRect/>
                </a:stretch>
              </p:blipFill>
              <p:spPr bwMode="auto">
                <a:xfrm rot="5400000">
                  <a:off x="3895428" y="1736812"/>
                  <a:ext cx="1584176" cy="2376264"/>
                </a:xfrm>
                <a:prstGeom prst="roundRect">
                  <a:avLst>
                    <a:gd name="adj" fmla="val 0"/>
                  </a:avLst>
                </a:prstGeom>
                <a:ln>
                  <a:noFill/>
                </a:ln>
                <a:effectLst>
                  <a:innerShdw blurRad="762000">
                    <a:prstClr val="black"/>
                  </a:innerShdw>
                </a:effectLst>
              </p:spPr>
            </p:pic>
            <p:pic>
              <p:nvPicPr>
                <p:cNvPr id="39" name="Picture 5"/>
                <p:cNvPicPr>
                  <a:picLocks noChangeArrowheads="1"/>
                </p:cNvPicPr>
                <p:nvPr>
                  <p:custDataLst>
                    <p:tags r:id="rId8"/>
                  </p:custDataLst>
                </p:nvPr>
              </p:nvPicPr>
              <p:blipFill rotWithShape="1">
                <a:blip r:embed="rId22" cstate="print"/>
                <a:srcRect l="33014" t="38163" r="47565" b="33617"/>
                <a:stretch/>
              </p:blipFill>
              <p:spPr bwMode="auto">
                <a:xfrm>
                  <a:off x="3499384" y="3789040"/>
                  <a:ext cx="720080" cy="720080"/>
                </a:xfrm>
                <a:prstGeom prst="rect">
                  <a:avLst/>
                </a:prstGeom>
                <a:noFill/>
                <a:ln w="3175">
                  <a:noFill/>
                  <a:miter lim="800000"/>
                  <a:headEnd/>
                  <a:tailEnd/>
                </a:ln>
                <a:effectLst>
                  <a:innerShdw blurRad="114300">
                    <a:prstClr val="black"/>
                  </a:innerShdw>
                </a:effectLst>
              </p:spPr>
            </p:pic>
            <p:pic>
              <p:nvPicPr>
                <p:cNvPr id="40" name="Picture 2"/>
                <p:cNvPicPr>
                  <a:picLocks noChangeArrowheads="1"/>
                </p:cNvPicPr>
                <p:nvPr>
                  <p:custDataLst>
                    <p:tags r:id="rId9"/>
                  </p:custDataLst>
                </p:nvPr>
              </p:nvPicPr>
              <p:blipFill rotWithShape="1">
                <a:blip r:embed="rId23" cstate="print"/>
                <a:srcRect l="6626" t="9067" r="64253" b="21739"/>
                <a:stretch/>
              </p:blipFill>
              <p:spPr bwMode="auto">
                <a:xfrm>
                  <a:off x="4331228" y="3789040"/>
                  <a:ext cx="720000" cy="720000"/>
                </a:xfrm>
                <a:prstGeom prst="rect">
                  <a:avLst/>
                </a:prstGeom>
                <a:noFill/>
                <a:ln w="3175">
                  <a:noFill/>
                  <a:miter lim="800000"/>
                  <a:headEnd/>
                  <a:tailEnd/>
                </a:ln>
                <a:effectLst>
                  <a:innerShdw blurRad="114300">
                    <a:prstClr val="black"/>
                  </a:innerShdw>
                </a:effectLst>
              </p:spPr>
            </p:pic>
          </p:grpSp>
          <p:cxnSp>
            <p:nvCxnSpPr>
              <p:cNvPr id="38" name="Straight Connector 37"/>
              <p:cNvCxnSpPr/>
              <p:nvPr/>
            </p:nvCxnSpPr>
            <p:spPr bwMode="auto">
              <a:xfrm>
                <a:off x="3347864" y="1988840"/>
                <a:ext cx="23762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3347864" y="4653136"/>
                <a:ext cx="23762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6" name="Content Placeholder 2"/>
              <p:cNvSpPr txBox="1">
                <a:spLocks/>
              </p:cNvSpPr>
              <p:nvPr/>
            </p:nvSpPr>
            <p:spPr bwMode="auto">
              <a:xfrm>
                <a:off x="3287770" y="4657348"/>
                <a:ext cx="2632044" cy="127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257175" indent="-257175" fontAlgn="base">
                  <a:defRPr/>
                </a:pPr>
                <a:r>
                  <a:rPr lang="en-GB" sz="1200" b="1" dirty="0" err="1">
                    <a:latin typeface="Times New Roman" panose="02020603050405020304" pitchFamily="18" charset="0"/>
                    <a:cs typeface="Times New Roman" panose="02020603050405020304" pitchFamily="18" charset="0"/>
                  </a:rPr>
                  <a:t>Thế</a:t>
                </a:r>
                <a:r>
                  <a:rPr lang="en-GB" sz="1200" b="1" dirty="0">
                    <a:latin typeface="Times New Roman" panose="02020603050405020304" pitchFamily="18" charset="0"/>
                    <a:cs typeface="Times New Roman" panose="02020603050405020304" pitchFamily="18" charset="0"/>
                  </a:rPr>
                  <a:t> </a:t>
                </a:r>
                <a:r>
                  <a:rPr lang="en-GB" sz="1200" b="1" dirty="0" err="1">
                    <a:latin typeface="Times New Roman" panose="02020603050405020304" pitchFamily="18" charset="0"/>
                    <a:cs typeface="Times New Roman" panose="02020603050405020304" pitchFamily="18" charset="0"/>
                  </a:rPr>
                  <a:t>hệ</a:t>
                </a:r>
                <a:r>
                  <a:rPr lang="en-GB" sz="1200" b="1" dirty="0">
                    <a:latin typeface="Times New Roman" panose="02020603050405020304" pitchFamily="18" charset="0"/>
                    <a:cs typeface="Times New Roman" panose="02020603050405020304" pitchFamily="18" charset="0"/>
                  </a:rPr>
                  <a:t> </a:t>
                </a:r>
                <a:r>
                  <a:rPr lang="en-GB" sz="1200" b="1" dirty="0" err="1">
                    <a:latin typeface="Times New Roman" panose="02020603050405020304" pitchFamily="18" charset="0"/>
                    <a:cs typeface="Times New Roman" panose="02020603050405020304" pitchFamily="18" charset="0"/>
                  </a:rPr>
                  <a:t>thứ</a:t>
                </a:r>
                <a:r>
                  <a:rPr lang="en-GB" sz="1200" b="1" dirty="0">
                    <a:latin typeface="Times New Roman" panose="02020603050405020304" pitchFamily="18" charset="0"/>
                    <a:cs typeface="Times New Roman" panose="02020603050405020304" pitchFamily="18" charset="0"/>
                  </a:rPr>
                  <a:t> </a:t>
                </a:r>
                <a:r>
                  <a:rPr lang="en-GB" sz="1200" b="1" dirty="0" err="1">
                    <a:latin typeface="Times New Roman" panose="02020603050405020304" pitchFamily="18" charset="0"/>
                    <a:cs typeface="Times New Roman" panose="02020603050405020304" pitchFamily="18" charset="0"/>
                  </a:rPr>
                  <a:t>hai</a:t>
                </a:r>
                <a:endParaRPr lang="en-GB" sz="1200" b="1" dirty="0">
                  <a:latin typeface="Times New Roman" panose="02020603050405020304" pitchFamily="18" charset="0"/>
                  <a:cs typeface="Times New Roman" panose="02020603050405020304" pitchFamily="18" charset="0"/>
                </a:endParaRPr>
              </a:p>
              <a:p>
                <a:pPr fontAlgn="base">
                  <a:defRPr/>
                </a:pPr>
                <a:r>
                  <a:rPr lang="en-GB" sz="1200" dirty="0" err="1">
                    <a:latin typeface="Times New Roman" panose="02020603050405020304" pitchFamily="18" charset="0"/>
                    <a:cs typeface="Times New Roman" panose="02020603050405020304" pitchFamily="18" charset="0"/>
                  </a:rPr>
                  <a:t>Dạng</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sợi</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dệt</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ngang</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hoặc</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dọc</a:t>
                </a:r>
                <a:endParaRPr lang="en-GB" sz="1200" dirty="0">
                  <a:latin typeface="Times New Roman" panose="02020603050405020304" pitchFamily="18" charset="0"/>
                  <a:cs typeface="Times New Roman" panose="02020603050405020304" pitchFamily="18" charset="0"/>
                </a:endParaRPr>
              </a:p>
              <a:p>
                <a:pPr indent="-257175" fontAlgn="base">
                  <a:defRPr/>
                </a:pPr>
                <a:r>
                  <a:rPr lang="en-GB" sz="1200" dirty="0" err="1">
                    <a:latin typeface="Times New Roman" panose="02020603050405020304" pitchFamily="18" charset="0"/>
                    <a:cs typeface="Times New Roman" panose="02020603050405020304" pitchFamily="18" charset="0"/>
                  </a:rPr>
                  <a:t>Không</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tạo</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được</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môi</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trường</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phát</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triển</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cho</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mô</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tự</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nhiên</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dễ</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bị</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mài</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mòn</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gãy</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đứt</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dễ</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gây</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viêm</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màng</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hoạt</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dịch</a:t>
                </a:r>
                <a:endParaRPr lang="en-US" sz="1200" dirty="0">
                  <a:latin typeface="Times New Roman" panose="02020603050405020304" pitchFamily="18" charset="0"/>
                  <a:cs typeface="Times New Roman" panose="02020603050405020304" pitchFamily="18" charset="0"/>
                </a:endParaRPr>
              </a:p>
            </p:txBody>
          </p:sp>
        </p:grpSp>
        <p:grpSp>
          <p:nvGrpSpPr>
            <p:cNvPr id="53" name="Group 52"/>
            <p:cNvGrpSpPr/>
            <p:nvPr/>
          </p:nvGrpSpPr>
          <p:grpSpPr>
            <a:xfrm>
              <a:off x="6116151" y="1533124"/>
              <a:ext cx="2704321" cy="4718372"/>
              <a:chOff x="6116151" y="1533124"/>
              <a:chExt cx="2704321" cy="4718372"/>
            </a:xfrm>
          </p:grpSpPr>
          <p:sp>
            <p:nvSpPr>
              <p:cNvPr id="28" name="Rounded Rectangle 27"/>
              <p:cNvSpPr/>
              <p:nvPr>
                <p:custDataLst>
                  <p:tags r:id="rId2"/>
                </p:custDataLst>
              </p:nvPr>
            </p:nvSpPr>
            <p:spPr bwMode="auto">
              <a:xfrm>
                <a:off x="6116151" y="1533124"/>
                <a:ext cx="2613311" cy="4478716"/>
              </a:xfrm>
              <a:prstGeom prst="roundRect">
                <a:avLst>
                  <a:gd name="adj" fmla="val 0"/>
                </a:avLst>
              </a:prstGeom>
              <a:solidFill>
                <a:srgbClr val="C7E3A1"/>
              </a:solidFill>
              <a:ln w="3175" cap="flat" cmpd="sng" algn="ctr">
                <a:solidFill>
                  <a:schemeClr val="bg1">
                    <a:lumMod val="75000"/>
                  </a:schemeClr>
                </a:solidFill>
                <a:prstDash val="solid"/>
                <a:round/>
                <a:headEnd type="none" w="med" len="med"/>
                <a:tailEnd type="none" w="med" len="med"/>
              </a:ln>
              <a:effectLst>
                <a:outerShdw blurRad="76200" sx="103000" sy="103000" algn="ctr"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algn="r" fontAlgn="base">
                  <a:spcBef>
                    <a:spcPct val="0"/>
                  </a:spcBef>
                  <a:spcAft>
                    <a:spcPct val="0"/>
                  </a:spcAft>
                  <a:defRPr/>
                </a:pPr>
                <a:endParaRPr lang="en-US" sz="1050" kern="0" baseline="-25000" dirty="0">
                  <a:solidFill>
                    <a:srgbClr val="00204E"/>
                  </a:solidFill>
                </a:endParaRPr>
              </a:p>
            </p:txBody>
          </p:sp>
          <p:sp>
            <p:nvSpPr>
              <p:cNvPr id="30" name="Rectangle 5"/>
              <p:cNvSpPr>
                <a:spLocks noChangeArrowheads="1"/>
              </p:cNvSpPr>
              <p:nvPr>
                <p:custDataLst>
                  <p:tags r:id="rId3"/>
                </p:custDataLst>
              </p:nvPr>
            </p:nvSpPr>
            <p:spPr bwMode="auto">
              <a:xfrm>
                <a:off x="6180924" y="1594792"/>
                <a:ext cx="2160240" cy="367527"/>
              </a:xfrm>
              <a:prstGeom prst="rect">
                <a:avLst/>
              </a:prstGeom>
              <a:noFill/>
              <a:ln w="9525">
                <a:noFill/>
                <a:miter lim="800000"/>
                <a:headEnd/>
                <a:tailEnd/>
              </a:ln>
            </p:spPr>
            <p:txBody>
              <a:bodyPr wrap="square">
                <a:spAutoFit/>
              </a:bodyPr>
              <a:lstStyle/>
              <a:p>
                <a:pPr algn="ctr">
                  <a:spcAft>
                    <a:spcPts val="450"/>
                  </a:spcAft>
                  <a:defRPr/>
                </a:pPr>
                <a:r>
                  <a:rPr lang="en-GB" sz="1200" b="1" kern="0" dirty="0">
                    <a:solidFill>
                      <a:srgbClr val="807F83"/>
                    </a:solidFill>
                    <a:latin typeface="Arial" panose="020B0604020202020204" pitchFamily="34" charset="0"/>
                    <a:ea typeface="ＭＳ Ｐゴシック" pitchFamily="-110" charset="-128"/>
                    <a:cs typeface="Arial" panose="020B0604020202020204" pitchFamily="34" charset="0"/>
                  </a:rPr>
                  <a:t>LARS</a:t>
                </a:r>
                <a:r>
                  <a:rPr lang="en-GB" sz="1200" b="1" dirty="0">
                    <a:solidFill>
                      <a:srgbClr val="807F83"/>
                    </a:solidFill>
                    <a:latin typeface="Arial" panose="020B0604020202020204" pitchFamily="34" charset="0"/>
                    <a:cs typeface="Arial" panose="020B0604020202020204" pitchFamily="34" charset="0"/>
                  </a:rPr>
                  <a:t>™</a:t>
                </a:r>
                <a:r>
                  <a:rPr lang="en-GB" sz="1200" b="1" kern="0" dirty="0">
                    <a:solidFill>
                      <a:srgbClr val="807F83"/>
                    </a:solidFill>
                    <a:latin typeface="Arial" panose="020B0604020202020204" pitchFamily="34" charset="0"/>
                    <a:ea typeface="ＭＳ Ｐゴシック" pitchFamily="-110" charset="-128"/>
                    <a:cs typeface="Arial" panose="020B0604020202020204" pitchFamily="34" charset="0"/>
                  </a:rPr>
                  <a:t> </a:t>
                </a:r>
              </a:p>
            </p:txBody>
          </p:sp>
          <p:grpSp>
            <p:nvGrpSpPr>
              <p:cNvPr id="36" name="Group 35"/>
              <p:cNvGrpSpPr/>
              <p:nvPr/>
            </p:nvGrpSpPr>
            <p:grpSpPr>
              <a:xfrm>
                <a:off x="6263172" y="2132856"/>
                <a:ext cx="2379276" cy="2376264"/>
                <a:chOff x="6369188" y="2132856"/>
                <a:chExt cx="2379276" cy="2376264"/>
              </a:xfrm>
            </p:grpSpPr>
            <p:pic>
              <p:nvPicPr>
                <p:cNvPr id="25" name="Picture 24"/>
                <p:cNvPicPr>
                  <a:picLocks noChangeAspect="1"/>
                </p:cNvPicPr>
                <p:nvPr>
                  <p:custDataLst>
                    <p:tags r:id="rId4"/>
                  </p:custDataLst>
                </p:nvPr>
              </p:nvPicPr>
              <p:blipFill rotWithShape="1">
                <a:blip r:embed="rId24" cstate="print"/>
                <a:srcRect l="1898" t="14229" r="2381" b="33042"/>
                <a:stretch/>
              </p:blipFill>
              <p:spPr bwMode="auto">
                <a:xfrm>
                  <a:off x="6370443" y="3789040"/>
                  <a:ext cx="2375719" cy="720080"/>
                </a:xfrm>
                <a:prstGeom prst="rect">
                  <a:avLst/>
                </a:prstGeom>
                <a:solidFill>
                  <a:srgbClr val="FFFFFF"/>
                </a:solidFill>
                <a:ln w="3175">
                  <a:noFill/>
                  <a:miter lim="800000"/>
                  <a:headEnd/>
                  <a:tailEnd/>
                </a:ln>
                <a:effectLst>
                  <a:innerShdw blurRad="114300">
                    <a:prstClr val="black"/>
                  </a:innerShdw>
                </a:effectLst>
              </p:spPr>
            </p:pic>
            <p:pic>
              <p:nvPicPr>
                <p:cNvPr id="26" name="Picture 10" descr="V:\Image Library\LARS\Electronic\LARS-ACL-x2-black.jpg"/>
                <p:cNvPicPr>
                  <a:picLocks noChangeAspect="1" noChangeArrowheads="1"/>
                </p:cNvPicPr>
                <p:nvPr>
                  <p:custDataLst>
                    <p:tags r:id="rId5"/>
                  </p:custDataLst>
                </p:nvPr>
              </p:nvPicPr>
              <p:blipFill>
                <a:blip r:embed="rId25" cstate="print"/>
                <a:srcRect t="681" b="5896"/>
                <a:stretch>
                  <a:fillRect/>
                </a:stretch>
              </p:blipFill>
              <p:spPr bwMode="auto">
                <a:xfrm>
                  <a:off x="6369188" y="2132856"/>
                  <a:ext cx="2379276" cy="1584176"/>
                </a:xfrm>
                <a:prstGeom prst="rect">
                  <a:avLst/>
                </a:prstGeom>
                <a:noFill/>
                <a:effectLst>
                  <a:innerShdw blurRad="762000">
                    <a:prstClr val="black"/>
                  </a:innerShdw>
                </a:effectLst>
              </p:spPr>
            </p:pic>
          </p:grpSp>
          <p:cxnSp>
            <p:nvCxnSpPr>
              <p:cNvPr id="41" name="Straight Connector 40"/>
              <p:cNvCxnSpPr/>
              <p:nvPr/>
            </p:nvCxnSpPr>
            <p:spPr bwMode="auto">
              <a:xfrm>
                <a:off x="6286940" y="1988840"/>
                <a:ext cx="23762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a:off x="6241436" y="4653136"/>
                <a:ext cx="23762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7" name="Content Placeholder 2"/>
              <p:cNvSpPr txBox="1">
                <a:spLocks/>
              </p:cNvSpPr>
              <p:nvPr/>
            </p:nvSpPr>
            <p:spPr bwMode="auto">
              <a:xfrm>
                <a:off x="6161924" y="4725144"/>
                <a:ext cx="2658548" cy="152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257175" indent="-257175" fontAlgn="base">
                  <a:spcAft>
                    <a:spcPts val="450"/>
                  </a:spcAft>
                  <a:defRPr/>
                </a:pPr>
                <a:r>
                  <a:rPr lang="en-GB" sz="1200" b="1" dirty="0" err="1">
                    <a:latin typeface="Times New Roman" panose="02020603050405020304" pitchFamily="18" charset="0"/>
                    <a:cs typeface="Times New Roman" panose="02020603050405020304" pitchFamily="18" charset="0"/>
                  </a:rPr>
                  <a:t>Thế</a:t>
                </a:r>
                <a:r>
                  <a:rPr lang="en-GB" sz="1200" b="1" dirty="0">
                    <a:latin typeface="Times New Roman" panose="02020603050405020304" pitchFamily="18" charset="0"/>
                    <a:cs typeface="Times New Roman" panose="02020603050405020304" pitchFamily="18" charset="0"/>
                  </a:rPr>
                  <a:t> </a:t>
                </a:r>
                <a:r>
                  <a:rPr lang="en-GB" sz="1200" b="1" dirty="0" err="1">
                    <a:latin typeface="Times New Roman" panose="02020603050405020304" pitchFamily="18" charset="0"/>
                    <a:cs typeface="Times New Roman" panose="02020603050405020304" pitchFamily="18" charset="0"/>
                  </a:rPr>
                  <a:t>hệ</a:t>
                </a:r>
                <a:r>
                  <a:rPr lang="en-GB" sz="1200" b="1" dirty="0">
                    <a:latin typeface="Times New Roman" panose="02020603050405020304" pitchFamily="18" charset="0"/>
                    <a:cs typeface="Times New Roman" panose="02020603050405020304" pitchFamily="18" charset="0"/>
                  </a:rPr>
                  <a:t> </a:t>
                </a:r>
                <a:r>
                  <a:rPr lang="en-GB" sz="1200" b="1" dirty="0" err="1">
                    <a:latin typeface="Times New Roman" panose="02020603050405020304" pitchFamily="18" charset="0"/>
                    <a:cs typeface="Times New Roman" panose="02020603050405020304" pitchFamily="18" charset="0"/>
                  </a:rPr>
                  <a:t>thứ</a:t>
                </a:r>
                <a:r>
                  <a:rPr lang="en-GB" sz="1200" b="1" dirty="0">
                    <a:latin typeface="Times New Roman" panose="02020603050405020304" pitchFamily="18" charset="0"/>
                    <a:cs typeface="Times New Roman" panose="02020603050405020304" pitchFamily="18" charset="0"/>
                  </a:rPr>
                  <a:t> </a:t>
                </a:r>
                <a:r>
                  <a:rPr lang="en-GB" sz="1200" b="1" dirty="0" err="1">
                    <a:latin typeface="Times New Roman" panose="02020603050405020304" pitchFamily="18" charset="0"/>
                    <a:cs typeface="Times New Roman" panose="02020603050405020304" pitchFamily="18" charset="0"/>
                  </a:rPr>
                  <a:t>ba</a:t>
                </a:r>
                <a:endParaRPr lang="en-GB" sz="1200" b="1" dirty="0">
                  <a:latin typeface="Times New Roman" panose="02020603050405020304" pitchFamily="18" charset="0"/>
                  <a:cs typeface="Times New Roman" panose="02020603050405020304" pitchFamily="18" charset="0"/>
                </a:endParaRPr>
              </a:p>
              <a:p>
                <a:pPr fontAlgn="base">
                  <a:spcAft>
                    <a:spcPts val="450"/>
                  </a:spcAft>
                  <a:defRPr/>
                </a:pPr>
                <a:r>
                  <a:rPr lang="en-GB" sz="1200" dirty="0" err="1">
                    <a:latin typeface="Times New Roman" panose="02020603050405020304" pitchFamily="18" charset="0"/>
                    <a:cs typeface="Times New Roman" panose="02020603050405020304" pitchFamily="18" charset="0"/>
                  </a:rPr>
                  <a:t>Sợi</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không</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dệt</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đan</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dọc</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và</a:t>
                </a:r>
                <a:r>
                  <a:rPr lang="en-GB" sz="1200" dirty="0">
                    <a:latin typeface="Times New Roman" panose="02020603050405020304" pitchFamily="18" charset="0"/>
                    <a:cs typeface="Times New Roman" panose="02020603050405020304" pitchFamily="18" charset="0"/>
                  </a:rPr>
                  <a:t> song </a:t>
                </a:r>
                <a:r>
                  <a:rPr lang="en-GB" sz="1200" dirty="0" err="1">
                    <a:latin typeface="Times New Roman" panose="02020603050405020304" pitchFamily="18" charset="0"/>
                    <a:cs typeface="Times New Roman" panose="02020603050405020304" pitchFamily="18" charset="0"/>
                  </a:rPr>
                  <a:t>song</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tạo</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môi</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trường</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tốt</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cho</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sự</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phát</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triển</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của</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mô</a:t>
                </a:r>
                <a:endParaRPr lang="en-GB" sz="1200" dirty="0">
                  <a:latin typeface="Times New Roman" panose="02020603050405020304" pitchFamily="18" charset="0"/>
                  <a:cs typeface="Times New Roman" panose="02020603050405020304" pitchFamily="18" charset="0"/>
                </a:endParaRPr>
              </a:p>
              <a:p>
                <a:pPr fontAlgn="base">
                  <a:spcAft>
                    <a:spcPct val="0"/>
                  </a:spcAft>
                  <a:defRPr/>
                </a:pPr>
                <a:endParaRPr lang="en-US" sz="1050" i="1" dirty="0">
                  <a:latin typeface="Arial" panose="020B0604020202020204" pitchFamily="34" charset="0"/>
                  <a:cs typeface="Arial" panose="020B0604020202020204" pitchFamily="34" charset="0"/>
                </a:endParaRPr>
              </a:p>
            </p:txBody>
          </p:sp>
        </p:grpSp>
      </p:grpSp>
    </p:spTree>
    <p:custDataLst>
      <p:tags r:id="rId1"/>
    </p:custDataLst>
    <p:extLst>
      <p:ext uri="{BB962C8B-B14F-4D97-AF65-F5344CB8AC3E}">
        <p14:creationId xmlns:p14="http://schemas.microsoft.com/office/powerpoint/2010/main" val="3918628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EA24A74-C98B-46E3-918E-7B6DDDF98F45}"/>
              </a:ext>
            </a:extLst>
          </p:cNvPr>
          <p:cNvSpPr/>
          <p:nvPr/>
        </p:nvSpPr>
        <p:spPr>
          <a:xfrm>
            <a:off x="-143691" y="4129496"/>
            <a:ext cx="9359537" cy="1952897"/>
          </a:xfrm>
          <a:custGeom>
            <a:avLst/>
            <a:gdLst>
              <a:gd name="connsiteX0" fmla="*/ 139338 w 12479383"/>
              <a:gd name="connsiteY0" fmla="*/ 0 h 2603863"/>
              <a:gd name="connsiteX1" fmla="*/ 12479383 w 12479383"/>
              <a:gd name="connsiteY1" fmla="*/ 1628503 h 2603863"/>
              <a:gd name="connsiteX2" fmla="*/ 12427132 w 12479383"/>
              <a:gd name="connsiteY2" fmla="*/ 2603863 h 2603863"/>
              <a:gd name="connsiteX3" fmla="*/ 0 w 12479383"/>
              <a:gd name="connsiteY3" fmla="*/ 2542903 h 2603863"/>
              <a:gd name="connsiteX4" fmla="*/ 139338 w 12479383"/>
              <a:gd name="connsiteY4" fmla="*/ 0 h 2603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9383" h="2603863">
                <a:moveTo>
                  <a:pt x="139338" y="0"/>
                </a:moveTo>
                <a:lnTo>
                  <a:pt x="12479383" y="1628503"/>
                </a:lnTo>
                <a:lnTo>
                  <a:pt x="12427132" y="2603863"/>
                </a:lnTo>
                <a:lnTo>
                  <a:pt x="0" y="2542903"/>
                </a:lnTo>
                <a:lnTo>
                  <a:pt x="139338" y="0"/>
                </a:lnTo>
                <a:close/>
              </a:path>
            </a:pathLst>
          </a:custGeom>
          <a:solidFill>
            <a:srgbClr val="D9D9D9">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itle 1"/>
          <p:cNvSpPr>
            <a:spLocks noGrp="1"/>
          </p:cNvSpPr>
          <p:nvPr>
            <p:ph type="title"/>
          </p:nvPr>
        </p:nvSpPr>
        <p:spPr/>
        <p:txBody>
          <a:bodyPr/>
          <a:lstStyle/>
          <a:p>
            <a:pPr algn="ctr"/>
            <a:r>
              <a:rPr lang="en-US" sz="1800" b="1" dirty="0">
                <a:solidFill>
                  <a:schemeClr val="tx1"/>
                </a:solidFill>
                <a:latin typeface="Times New Roman" panose="02020603050405020304" pitchFamily="18" charset="0"/>
                <a:cs typeface="Times New Roman" panose="02020603050405020304" pitchFamily="18" charset="0"/>
              </a:rPr>
              <a:t>THIẾT KẾ, VẬT LIỆU VÀ ƯU ĐIỂM</a:t>
            </a:r>
            <a:br>
              <a:rPr lang="en-US" sz="1800" b="1" dirty="0">
                <a:solidFill>
                  <a:schemeClr val="tx1"/>
                </a:solidFill>
                <a:latin typeface="Times New Roman" panose="02020603050405020304" pitchFamily="18" charset="0"/>
                <a:cs typeface="Times New Roman" panose="02020603050405020304" pitchFamily="18" charset="0"/>
              </a:rPr>
            </a:br>
            <a:endParaRPr lang="en-US" dirty="0">
              <a:solidFill>
                <a:schemeClr val="tx1"/>
              </a:solidFill>
              <a:latin typeface="Arial" panose="020B0604020202020204" pitchFamily="34" charset="0"/>
              <a:cs typeface="Arial" panose="020B0604020202020204" pitchFamily="34" charset="0"/>
            </a:endParaRPr>
          </a:p>
        </p:txBody>
      </p:sp>
      <p:sp>
        <p:nvSpPr>
          <p:cNvPr id="2" name="Text Placeholder 1"/>
          <p:cNvSpPr>
            <a:spLocks noGrp="1"/>
          </p:cNvSpPr>
          <p:nvPr>
            <p:ph type="body" idx="1"/>
          </p:nvPr>
        </p:nvSpPr>
        <p:spPr>
          <a:xfrm>
            <a:off x="457200" y="1467919"/>
            <a:ext cx="8229600" cy="4247317"/>
          </a:xfrm>
        </p:spPr>
        <p:txBody>
          <a:bodyPr/>
          <a:lstStyle/>
          <a:p>
            <a:r>
              <a:rPr lang="en-US" sz="1200" b="1" dirty="0" err="1">
                <a:solidFill>
                  <a:schemeClr val="tx1"/>
                </a:solidFill>
                <a:latin typeface="Times New Roman" panose="02020603050405020304" pitchFamily="18" charset="0"/>
                <a:cs typeface="Times New Roman" panose="02020603050405020304" pitchFamily="18" charset="0"/>
              </a:rPr>
              <a:t>Vật</a:t>
            </a:r>
            <a:r>
              <a:rPr lang="en-US" sz="1200" b="1" dirty="0">
                <a:solidFill>
                  <a:schemeClr val="tx1"/>
                </a:solidFill>
                <a:latin typeface="Times New Roman" panose="02020603050405020304" pitchFamily="18" charset="0"/>
                <a:cs typeface="Times New Roman" panose="02020603050405020304" pitchFamily="18" charset="0"/>
              </a:rPr>
              <a:t> </a:t>
            </a:r>
            <a:r>
              <a:rPr lang="en-US" sz="1200" b="1" dirty="0" err="1">
                <a:solidFill>
                  <a:schemeClr val="tx1"/>
                </a:solidFill>
                <a:latin typeface="Times New Roman" panose="02020603050405020304" pitchFamily="18" charset="0"/>
                <a:cs typeface="Times New Roman" panose="02020603050405020304" pitchFamily="18" charset="0"/>
              </a:rPr>
              <a:t>liệu</a:t>
            </a:r>
            <a:r>
              <a:rPr lang="en-US" sz="1200" b="1" dirty="0">
                <a:solidFill>
                  <a:schemeClr val="tx1"/>
                </a:solidFill>
                <a:latin typeface="Times New Roman" panose="02020603050405020304" pitchFamily="18" charset="0"/>
                <a:cs typeface="Times New Roman" panose="02020603050405020304" pitchFamily="18" charset="0"/>
              </a:rPr>
              <a:t>:</a:t>
            </a:r>
          </a:p>
          <a:p>
            <a:pPr marL="214313" indent="-214313">
              <a:buFont typeface="Wingdings" panose="05000000000000000000" pitchFamily="2" charset="2"/>
              <a:buChar char="ü"/>
            </a:pPr>
            <a:r>
              <a:rPr lang="en-US" sz="1200" dirty="0">
                <a:solidFill>
                  <a:schemeClr val="tx1"/>
                </a:solidFill>
                <a:latin typeface="Times New Roman" panose="02020603050405020304" pitchFamily="18" charset="0"/>
                <a:cs typeface="Times New Roman" panose="02020603050405020304" pitchFamily="18" charset="0"/>
              </a:rPr>
              <a:t>LARS </a:t>
            </a:r>
            <a:r>
              <a:rPr lang="en-US" sz="1200" dirty="0" err="1">
                <a:solidFill>
                  <a:schemeClr val="tx1"/>
                </a:solidFill>
                <a:latin typeface="Times New Roman" panose="02020603050405020304" pitchFamily="18" charset="0"/>
                <a:cs typeface="Times New Roman" panose="02020603050405020304" pitchFamily="18" charset="0"/>
              </a:rPr>
              <a:t>được</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chế</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tạo</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từ</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vật</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liệu</a:t>
            </a:r>
            <a:r>
              <a:rPr lang="en-US" sz="1200" dirty="0">
                <a:solidFill>
                  <a:schemeClr val="tx1"/>
                </a:solidFill>
                <a:latin typeface="Times New Roman" panose="02020603050405020304" pitchFamily="18" charset="0"/>
                <a:cs typeface="Times New Roman" panose="02020603050405020304" pitchFamily="18" charset="0"/>
              </a:rPr>
              <a:t> </a:t>
            </a:r>
            <a:r>
              <a:rPr lang="vi-VN" sz="1200" dirty="0">
                <a:solidFill>
                  <a:schemeClr val="tx1"/>
                </a:solidFill>
                <a:latin typeface="Times New Roman" panose="02020603050405020304" pitchFamily="18" charset="0"/>
                <a:cs typeface="Times New Roman" panose="02020603050405020304" pitchFamily="18" charset="0"/>
              </a:rPr>
              <a:t>PET </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đã</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được</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chứng</a:t>
            </a:r>
            <a:r>
              <a:rPr lang="en-US" sz="1200" dirty="0">
                <a:solidFill>
                  <a:schemeClr val="tx1"/>
                </a:solidFill>
                <a:latin typeface="Times New Roman" panose="02020603050405020304" pitchFamily="18" charset="0"/>
                <a:cs typeface="Times New Roman" panose="02020603050405020304" pitchFamily="18" charset="0"/>
              </a:rPr>
              <a:t> minh </a:t>
            </a:r>
            <a:r>
              <a:rPr lang="vi-VN" sz="1200" dirty="0">
                <a:solidFill>
                  <a:schemeClr val="tx1"/>
                </a:solidFill>
                <a:latin typeface="Times New Roman" panose="02020603050405020304" pitchFamily="18" charset="0"/>
                <a:cs typeface="Times New Roman" panose="02020603050405020304" pitchFamily="18" charset="0"/>
              </a:rPr>
              <a:t> khả năng tương thích sinh học và sức </a:t>
            </a:r>
            <a:r>
              <a:rPr lang="en-US" sz="1200" dirty="0" err="1">
                <a:solidFill>
                  <a:schemeClr val="tx1"/>
                </a:solidFill>
                <a:latin typeface="Times New Roman" panose="02020603050405020304" pitchFamily="18" charset="0"/>
                <a:cs typeface="Times New Roman" panose="02020603050405020304" pitchFamily="18" charset="0"/>
              </a:rPr>
              <a:t>bền</a:t>
            </a:r>
            <a:r>
              <a:rPr lang="vi-VN" sz="1200" dirty="0">
                <a:solidFill>
                  <a:schemeClr val="tx1"/>
                </a:solidFill>
                <a:latin typeface="Times New Roman" panose="02020603050405020304" pitchFamily="18" charset="0"/>
                <a:cs typeface="Times New Roman" panose="02020603050405020304" pitchFamily="18" charset="0"/>
              </a:rPr>
              <a:t> vật liệu </a:t>
            </a:r>
            <a:endParaRPr lang="en-US" sz="1200" dirty="0">
              <a:solidFill>
                <a:schemeClr val="tx1"/>
              </a:solidFill>
              <a:latin typeface="Times New Roman" panose="02020603050405020304" pitchFamily="18" charset="0"/>
              <a:cs typeface="Times New Roman" panose="02020603050405020304" pitchFamily="18" charset="0"/>
            </a:endParaRPr>
          </a:p>
          <a:p>
            <a:endParaRPr lang="en-US" sz="1200" dirty="0">
              <a:solidFill>
                <a:schemeClr val="tx1"/>
              </a:solidFill>
              <a:latin typeface="Times New Roman" panose="02020603050405020304" pitchFamily="18" charset="0"/>
              <a:cs typeface="Times New Roman" panose="02020603050405020304" pitchFamily="18" charset="0"/>
            </a:endParaRPr>
          </a:p>
          <a:p>
            <a:r>
              <a:rPr lang="vi-VN" sz="1200" b="1" dirty="0">
                <a:solidFill>
                  <a:schemeClr val="tx1"/>
                </a:solidFill>
                <a:latin typeface="Times New Roman" panose="02020603050405020304" pitchFamily="18" charset="0"/>
                <a:cs typeface="Times New Roman" panose="02020603050405020304" pitchFamily="18" charset="0"/>
              </a:rPr>
              <a:t>Thiết kế: </a:t>
            </a:r>
            <a:endParaRPr lang="en-US" sz="1200" b="1" dirty="0">
              <a:solidFill>
                <a:schemeClr val="tx1"/>
              </a:solidFill>
              <a:latin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ü"/>
            </a:pPr>
            <a:r>
              <a:rPr lang="en-US" sz="1200" dirty="0">
                <a:solidFill>
                  <a:schemeClr val="tx1"/>
                </a:solidFill>
                <a:latin typeface="Times New Roman" panose="02020603050405020304" pitchFamily="18" charset="0"/>
                <a:cs typeface="Times New Roman" panose="02020603050405020304" pitchFamily="18" charset="0"/>
              </a:rPr>
              <a:t>D</a:t>
            </a:r>
            <a:r>
              <a:rPr lang="vi-VN" sz="1200" dirty="0">
                <a:solidFill>
                  <a:schemeClr val="tx1"/>
                </a:solidFill>
                <a:latin typeface="Times New Roman" panose="02020603050405020304" pitchFamily="18" charset="0"/>
                <a:cs typeface="Times New Roman" panose="02020603050405020304" pitchFamily="18" charset="0"/>
              </a:rPr>
              <a:t>ây chằng có đường kính nhỏ </a:t>
            </a:r>
            <a:r>
              <a:rPr lang="en-US" sz="1200" dirty="0" err="1">
                <a:solidFill>
                  <a:schemeClr val="tx1"/>
                </a:solidFill>
                <a:latin typeface="Times New Roman" panose="02020603050405020304" pitchFamily="18" charset="0"/>
                <a:cs typeface="Times New Roman" panose="02020603050405020304" pitchFamily="18" charset="0"/>
              </a:rPr>
              <a:t>thích</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hợp</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nhiều</a:t>
            </a:r>
            <a:r>
              <a:rPr lang="en-US" sz="1200" dirty="0">
                <a:solidFill>
                  <a:schemeClr val="tx1"/>
                </a:solidFill>
                <a:latin typeface="Times New Roman" panose="02020603050405020304" pitchFamily="18" charset="0"/>
                <a:cs typeface="Times New Roman" panose="02020603050405020304" pitchFamily="18" charset="0"/>
              </a:rPr>
              <a:t> </a:t>
            </a:r>
            <a:r>
              <a:rPr lang="vi-VN" sz="1200" dirty="0">
                <a:solidFill>
                  <a:schemeClr val="tx1"/>
                </a:solidFill>
                <a:latin typeface="Times New Roman" panose="02020603050405020304" pitchFamily="18" charset="0"/>
                <a:cs typeface="Times New Roman" panose="02020603050405020304" pitchFamily="18" charset="0"/>
              </a:rPr>
              <a:t>chỉ định</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phẫu</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thuật</a:t>
            </a:r>
            <a:r>
              <a:rPr lang="vi-VN" sz="1200" dirty="0">
                <a:solidFill>
                  <a:schemeClr val="tx1"/>
                </a:solidFill>
                <a:latin typeface="Times New Roman" panose="02020603050405020304" pitchFamily="18" charset="0"/>
                <a:cs typeface="Times New Roman" panose="02020603050405020304" pitchFamily="18" charset="0"/>
              </a:rPr>
              <a:t>. </a:t>
            </a:r>
            <a:endParaRPr lang="en-US" sz="1200" dirty="0">
              <a:solidFill>
                <a:schemeClr val="tx1"/>
              </a:solidFill>
              <a:latin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ü"/>
            </a:pPr>
            <a:r>
              <a:rPr lang="vi-VN" sz="1200" dirty="0">
                <a:solidFill>
                  <a:schemeClr val="tx1"/>
                </a:solidFill>
                <a:latin typeface="Times New Roman" panose="02020603050405020304" pitchFamily="18" charset="0"/>
                <a:cs typeface="Times New Roman" panose="02020603050405020304" pitchFamily="18" charset="0"/>
              </a:rPr>
              <a:t>Thiết kế sợi song song </a:t>
            </a:r>
            <a:r>
              <a:rPr lang="en-US" sz="1200" dirty="0" err="1">
                <a:solidFill>
                  <a:schemeClr val="tx1"/>
                </a:solidFill>
                <a:latin typeface="Times New Roman" panose="02020603050405020304" pitchFamily="18" charset="0"/>
                <a:cs typeface="Times New Roman" panose="02020603050405020304" pitchFamily="18" charset="0"/>
              </a:rPr>
              <a:t>xoắn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trước</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và</a:t>
            </a:r>
            <a:r>
              <a:rPr lang="en-US" sz="1200" dirty="0">
                <a:solidFill>
                  <a:schemeClr val="tx1"/>
                </a:solidFill>
                <a:latin typeface="Times New Roman" panose="02020603050405020304" pitchFamily="18" charset="0"/>
                <a:cs typeface="Times New Roman" panose="02020603050405020304" pitchFamily="18" charset="0"/>
              </a:rPr>
              <a:t> </a:t>
            </a:r>
            <a:r>
              <a:rPr lang="vi-VN" sz="1200" dirty="0">
                <a:solidFill>
                  <a:schemeClr val="tx1"/>
                </a:solidFill>
                <a:latin typeface="Times New Roman" panose="02020603050405020304" pitchFamily="18" charset="0"/>
                <a:cs typeface="Times New Roman" panose="02020603050405020304" pitchFamily="18" charset="0"/>
              </a:rPr>
              <a:t>dựa trê</a:t>
            </a:r>
            <a:r>
              <a:rPr lang="en-US" sz="1200" dirty="0">
                <a:solidFill>
                  <a:schemeClr val="tx1"/>
                </a:solidFill>
                <a:latin typeface="Times New Roman" panose="02020603050405020304" pitchFamily="18" charset="0"/>
                <a:cs typeface="Times New Roman" panose="02020603050405020304" pitchFamily="18" charset="0"/>
              </a:rPr>
              <a:t>n </a:t>
            </a:r>
            <a:r>
              <a:rPr lang="vi-VN" sz="1200" dirty="0">
                <a:solidFill>
                  <a:schemeClr val="tx1"/>
                </a:solidFill>
                <a:latin typeface="Times New Roman" panose="02020603050405020304" pitchFamily="18" charset="0"/>
                <a:cs typeface="Times New Roman" panose="02020603050405020304" pitchFamily="18" charset="0"/>
              </a:rPr>
              <a:t>nguyên tắc động học hiện đại. </a:t>
            </a:r>
            <a:endParaRPr lang="en-US" sz="1200" dirty="0">
              <a:solidFill>
                <a:schemeClr val="tx1"/>
              </a:solidFill>
              <a:latin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ü"/>
            </a:pPr>
            <a:r>
              <a:rPr lang="en-US" sz="1200" dirty="0">
                <a:solidFill>
                  <a:schemeClr val="tx1"/>
                </a:solidFill>
                <a:latin typeface="Times New Roman" panose="02020603050405020304" pitchFamily="18" charset="0"/>
                <a:cs typeface="Times New Roman" panose="02020603050405020304" pitchFamily="18" charset="0"/>
              </a:rPr>
              <a:t>C</a:t>
            </a:r>
            <a:r>
              <a:rPr lang="vi-VN" sz="1200" dirty="0">
                <a:solidFill>
                  <a:schemeClr val="tx1"/>
                </a:solidFill>
                <a:latin typeface="Times New Roman" panose="02020603050405020304" pitchFamily="18" charset="0"/>
                <a:cs typeface="Times New Roman" panose="02020603050405020304" pitchFamily="18" charset="0"/>
              </a:rPr>
              <a:t>ó khả năng chịu được lực xoắn, </a:t>
            </a:r>
            <a:r>
              <a:rPr lang="en-US" sz="1200" dirty="0" err="1">
                <a:solidFill>
                  <a:schemeClr val="tx1"/>
                </a:solidFill>
                <a:latin typeface="Times New Roman" panose="02020603050405020304" pitchFamily="18" charset="0"/>
                <a:cs typeface="Times New Roman" panose="02020603050405020304" pitchFamily="18" charset="0"/>
              </a:rPr>
              <a:t>giảm</a:t>
            </a:r>
            <a:r>
              <a:rPr lang="en-US" sz="1200" dirty="0">
                <a:solidFill>
                  <a:schemeClr val="tx1"/>
                </a:solidFill>
                <a:latin typeface="Times New Roman" panose="02020603050405020304" pitchFamily="18" charset="0"/>
                <a:cs typeface="Times New Roman" panose="02020603050405020304" pitchFamily="18" charset="0"/>
              </a:rPr>
              <a:t> </a:t>
            </a:r>
            <a:r>
              <a:rPr lang="vi-VN" sz="1200" dirty="0">
                <a:solidFill>
                  <a:schemeClr val="tx1"/>
                </a:solidFill>
                <a:latin typeface="Times New Roman" panose="02020603050405020304" pitchFamily="18" charset="0"/>
                <a:cs typeface="Times New Roman" panose="02020603050405020304" pitchFamily="18" charset="0"/>
              </a:rPr>
              <a:t>căng dây chằng</a:t>
            </a:r>
            <a:r>
              <a:rPr lang="en-US" sz="1200" dirty="0">
                <a:solidFill>
                  <a:schemeClr val="tx1"/>
                </a:solidFill>
                <a:latin typeface="Times New Roman" panose="02020603050405020304" pitchFamily="18" charset="0"/>
                <a:cs typeface="Times New Roman" panose="02020603050405020304" pitchFamily="18" charset="0"/>
              </a:rPr>
              <a:t> – </a:t>
            </a:r>
            <a:r>
              <a:rPr lang="en-US" sz="1200" dirty="0" err="1">
                <a:solidFill>
                  <a:schemeClr val="tx1"/>
                </a:solidFill>
                <a:latin typeface="Times New Roman" panose="02020603050405020304" pitchFamily="18" charset="0"/>
                <a:cs typeface="Times New Roman" panose="02020603050405020304" pitchFamily="18" charset="0"/>
              </a:rPr>
              <a:t>những</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nguyên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nhân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gây</a:t>
            </a:r>
            <a:r>
              <a:rPr lang="en-US" sz="1200" dirty="0">
                <a:solidFill>
                  <a:schemeClr val="tx1"/>
                </a:solidFill>
                <a:latin typeface="Times New Roman" panose="02020603050405020304" pitchFamily="18" charset="0"/>
                <a:cs typeface="Times New Roman" panose="02020603050405020304" pitchFamily="18" charset="0"/>
              </a:rPr>
              <a:t> </a:t>
            </a:r>
            <a:r>
              <a:rPr lang="vi-VN" sz="1200" dirty="0">
                <a:solidFill>
                  <a:schemeClr val="tx1"/>
                </a:solidFill>
                <a:latin typeface="Times New Roman" panose="02020603050405020304" pitchFamily="18" charset="0"/>
                <a:cs typeface="Times New Roman" panose="02020603050405020304" pitchFamily="18" charset="0"/>
              </a:rPr>
              <a:t>viêm bao hoạt dịch hoặc đứt dây chằng tổng hợp sớm (</a:t>
            </a:r>
            <a:r>
              <a:rPr lang="en-US" sz="1200" dirty="0" err="1">
                <a:solidFill>
                  <a:schemeClr val="tx1"/>
                </a:solidFill>
                <a:latin typeface="Times New Roman" panose="02020603050405020304" pitchFamily="18" charset="0"/>
                <a:cs typeface="Times New Roman" panose="02020603050405020304" pitchFamily="18" charset="0"/>
              </a:rPr>
              <a:t>nghiên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cứu</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của</a:t>
            </a:r>
            <a:r>
              <a:rPr lang="en-US" sz="1200" dirty="0">
                <a:solidFill>
                  <a:schemeClr val="tx1"/>
                </a:solidFill>
                <a:latin typeface="Times New Roman" panose="02020603050405020304" pitchFamily="18" charset="0"/>
                <a:cs typeface="Times New Roman" panose="02020603050405020304" pitchFamily="18" charset="0"/>
              </a:rPr>
              <a:t> </a:t>
            </a:r>
            <a:r>
              <a:rPr lang="vi-VN" sz="1200" dirty="0">
                <a:solidFill>
                  <a:schemeClr val="tx1"/>
                </a:solidFill>
                <a:latin typeface="Times New Roman" panose="02020603050405020304" pitchFamily="18" charset="0"/>
                <a:cs typeface="Times New Roman" panose="02020603050405020304" pitchFamily="18" charset="0"/>
              </a:rPr>
              <a:t>Guidoin và cộng sự</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năm</a:t>
            </a:r>
            <a:r>
              <a:rPr lang="vi-VN" sz="1200" dirty="0">
                <a:solidFill>
                  <a:schemeClr val="tx1"/>
                </a:solidFill>
                <a:latin typeface="Times New Roman" panose="02020603050405020304" pitchFamily="18" charset="0"/>
                <a:cs typeface="Times New Roman" panose="02020603050405020304" pitchFamily="18" charset="0"/>
              </a:rPr>
              <a:t> 2000) </a:t>
            </a:r>
            <a:endParaRPr lang="en-US" sz="1200" dirty="0">
              <a:solidFill>
                <a:schemeClr val="tx1"/>
              </a:solidFill>
              <a:latin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ü"/>
            </a:pPr>
            <a:r>
              <a:rPr lang="vi-VN" sz="1200" dirty="0">
                <a:solidFill>
                  <a:schemeClr val="tx1"/>
                </a:solidFill>
                <a:latin typeface="Times New Roman" panose="02020603050405020304" pitchFamily="18" charset="0"/>
                <a:cs typeface="Times New Roman" panose="02020603050405020304" pitchFamily="18" charset="0"/>
              </a:rPr>
              <a:t>Độ xốp cao cho phép mô phát triển tốt (</a:t>
            </a:r>
            <a:r>
              <a:rPr lang="en-US" sz="1200" dirty="0" err="1">
                <a:solidFill>
                  <a:schemeClr val="tx1"/>
                </a:solidFill>
                <a:latin typeface="Times New Roman" panose="02020603050405020304" pitchFamily="18" charset="0"/>
                <a:cs typeface="Times New Roman" panose="02020603050405020304" pitchFamily="18" charset="0"/>
              </a:rPr>
              <a:t>nghiên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cứu</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của</a:t>
            </a:r>
            <a:r>
              <a:rPr lang="en-US" sz="1200" dirty="0">
                <a:solidFill>
                  <a:schemeClr val="tx1"/>
                </a:solidFill>
                <a:latin typeface="Times New Roman" panose="02020603050405020304" pitchFamily="18" charset="0"/>
                <a:cs typeface="Times New Roman" panose="02020603050405020304" pitchFamily="18" charset="0"/>
              </a:rPr>
              <a:t> </a:t>
            </a:r>
            <a:r>
              <a:rPr lang="vi-VN" sz="1200" dirty="0">
                <a:solidFill>
                  <a:schemeClr val="tx1"/>
                </a:solidFill>
                <a:latin typeface="Times New Roman" panose="02020603050405020304" pitchFamily="18" charset="0"/>
                <a:cs typeface="Times New Roman" panose="02020603050405020304" pitchFamily="18" charset="0"/>
              </a:rPr>
              <a:t>Shao-bin và cộng sự, 2008)</a:t>
            </a:r>
            <a:endParaRPr lang="en-US" sz="1200" dirty="0">
              <a:solidFill>
                <a:schemeClr val="tx1"/>
              </a:solidFill>
              <a:latin typeface="Times New Roman" panose="02020603050405020304" pitchFamily="18" charset="0"/>
              <a:cs typeface="Times New Roman" panose="02020603050405020304" pitchFamily="18" charset="0"/>
            </a:endParaRPr>
          </a:p>
          <a:p>
            <a:r>
              <a:rPr lang="vi-VN" sz="1200" b="1" dirty="0">
                <a:solidFill>
                  <a:schemeClr val="tx1"/>
                </a:solidFill>
                <a:latin typeface="Times New Roman" panose="02020603050405020304" pitchFamily="18" charset="0"/>
                <a:cs typeface="Times New Roman" panose="02020603050405020304" pitchFamily="18" charset="0"/>
              </a:rPr>
              <a:t>Công nghệ sản xuất:</a:t>
            </a:r>
            <a:endParaRPr lang="en-US" sz="1200" b="1" dirty="0">
              <a:solidFill>
                <a:schemeClr val="tx1"/>
              </a:solidFill>
              <a:latin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ü"/>
            </a:pPr>
            <a:r>
              <a:rPr lang="en-US" sz="1200" dirty="0" err="1">
                <a:solidFill>
                  <a:schemeClr val="tx1"/>
                </a:solidFill>
                <a:latin typeface="Times New Roman" panose="02020603050405020304" pitchFamily="18" charset="0"/>
                <a:cs typeface="Times New Roman" panose="02020603050405020304" pitchFamily="18" charset="0"/>
              </a:rPr>
              <a:t>Ứng</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dụng</a:t>
            </a:r>
            <a:r>
              <a:rPr lang="en-US" sz="1200" dirty="0">
                <a:solidFill>
                  <a:schemeClr val="tx1"/>
                </a:solidFill>
                <a:latin typeface="Times New Roman" panose="02020603050405020304" pitchFamily="18" charset="0"/>
                <a:cs typeface="Times New Roman" panose="02020603050405020304" pitchFamily="18" charset="0"/>
              </a:rPr>
              <a:t> q</a:t>
            </a:r>
            <a:r>
              <a:rPr lang="vi-VN" sz="1200" dirty="0">
                <a:solidFill>
                  <a:schemeClr val="tx1"/>
                </a:solidFill>
                <a:latin typeface="Times New Roman" panose="02020603050405020304" pitchFamily="18" charset="0"/>
                <a:cs typeface="Times New Roman" panose="02020603050405020304" pitchFamily="18" charset="0"/>
              </a:rPr>
              <a:t>uy trình làm sạch tiên tiến loại bỏ tạp chất</a:t>
            </a:r>
            <a:r>
              <a:rPr lang="en-US" sz="1200" dirty="0">
                <a:solidFill>
                  <a:schemeClr val="tx1"/>
                </a:solidFill>
                <a:latin typeface="Times New Roman" panose="02020603050405020304" pitchFamily="18" charset="0"/>
                <a:cs typeface="Times New Roman" panose="02020603050405020304" pitchFamily="18" charset="0"/>
              </a:rPr>
              <a:t> </a:t>
            </a:r>
            <a:r>
              <a:rPr lang="vi-VN" sz="1200" dirty="0">
                <a:solidFill>
                  <a:schemeClr val="tx1"/>
                </a:solidFill>
                <a:latin typeface="Times New Roman" panose="02020603050405020304" pitchFamily="18" charset="0"/>
                <a:cs typeface="Times New Roman" panose="02020603050405020304" pitchFamily="18" charset="0"/>
              </a:rPr>
              <a:t>sinh ra trong dây chằng</a:t>
            </a:r>
            <a:r>
              <a:rPr lang="en-US" sz="1200" dirty="0">
                <a:solidFill>
                  <a:schemeClr val="tx1"/>
                </a:solidFill>
                <a:latin typeface="Times New Roman" panose="02020603050405020304" pitchFamily="18" charset="0"/>
                <a:cs typeface="Times New Roman" panose="02020603050405020304" pitchFamily="18" charset="0"/>
              </a:rPr>
              <a:t> </a:t>
            </a:r>
            <a:r>
              <a:rPr lang="vi-VN" sz="1200" dirty="0">
                <a:solidFill>
                  <a:schemeClr val="tx1"/>
                </a:solidFill>
                <a:latin typeface="Times New Roman" panose="02020603050405020304" pitchFamily="18" charset="0"/>
                <a:cs typeface="Times New Roman" panose="02020603050405020304" pitchFamily="18" charset="0"/>
              </a:rPr>
              <a:t>do đó giảm nguy cơ xảy ra bất kỳ phản ứng miễn dịch nào.</a:t>
            </a:r>
            <a:endParaRPr lang="en-US" sz="1200" dirty="0">
              <a:solidFill>
                <a:schemeClr val="tx1"/>
              </a:solidFill>
              <a:latin typeface="Times New Roman" panose="02020603050405020304" pitchFamily="18" charset="0"/>
              <a:cs typeface="Times New Roman" panose="02020603050405020304" pitchFamily="18" charset="0"/>
            </a:endParaRPr>
          </a:p>
          <a:p>
            <a:r>
              <a:rPr lang="en-US" sz="1200" b="1" dirty="0" err="1">
                <a:solidFill>
                  <a:schemeClr val="tx1"/>
                </a:solidFill>
                <a:latin typeface="Times New Roman" panose="02020603050405020304" pitchFamily="18" charset="0"/>
                <a:cs typeface="Times New Roman" panose="02020603050405020304" pitchFamily="18" charset="0"/>
              </a:rPr>
              <a:t>Sử</a:t>
            </a:r>
            <a:r>
              <a:rPr lang="en-US" sz="1200" b="1" dirty="0">
                <a:solidFill>
                  <a:schemeClr val="tx1"/>
                </a:solidFill>
                <a:latin typeface="Times New Roman" panose="02020603050405020304" pitchFamily="18" charset="0"/>
                <a:cs typeface="Times New Roman" panose="02020603050405020304" pitchFamily="18" charset="0"/>
              </a:rPr>
              <a:t> dụng </a:t>
            </a:r>
            <a:r>
              <a:rPr lang="en-US" sz="1200" b="1" dirty="0" err="1">
                <a:solidFill>
                  <a:schemeClr val="tx1"/>
                </a:solidFill>
                <a:latin typeface="Times New Roman" panose="02020603050405020304" pitchFamily="18" charset="0"/>
                <a:cs typeface="Times New Roman" panose="02020603050405020304" pitchFamily="18" charset="0"/>
              </a:rPr>
              <a:t>Dây</a:t>
            </a:r>
            <a:r>
              <a:rPr lang="en-US" sz="1200" b="1" dirty="0">
                <a:solidFill>
                  <a:schemeClr val="tx1"/>
                </a:solidFill>
                <a:latin typeface="Times New Roman" panose="02020603050405020304" pitchFamily="18" charset="0"/>
                <a:cs typeface="Times New Roman" panose="02020603050405020304" pitchFamily="18" charset="0"/>
              </a:rPr>
              <a:t> </a:t>
            </a:r>
            <a:r>
              <a:rPr lang="en-US" sz="1200" b="1" dirty="0" err="1">
                <a:solidFill>
                  <a:schemeClr val="tx1"/>
                </a:solidFill>
                <a:latin typeface="Times New Roman" panose="02020603050405020304" pitchFamily="18" charset="0"/>
                <a:cs typeface="Times New Roman" panose="02020603050405020304" pitchFamily="18" charset="0"/>
              </a:rPr>
              <a:t>chằng</a:t>
            </a:r>
            <a:r>
              <a:rPr lang="en-US" sz="1200" b="1" dirty="0">
                <a:solidFill>
                  <a:schemeClr val="tx1"/>
                </a:solidFill>
                <a:latin typeface="Times New Roman" panose="02020603050405020304" pitchFamily="18" charset="0"/>
                <a:cs typeface="Times New Roman" panose="02020603050405020304" pitchFamily="18" charset="0"/>
              </a:rPr>
              <a:t> LARS </a:t>
            </a:r>
            <a:r>
              <a:rPr lang="en-US" sz="1200" b="1" dirty="0" err="1">
                <a:solidFill>
                  <a:schemeClr val="tx1"/>
                </a:solidFill>
                <a:latin typeface="Times New Roman" panose="02020603050405020304" pitchFamily="18" charset="0"/>
                <a:cs typeface="Times New Roman" panose="02020603050405020304" pitchFamily="18" charset="0"/>
              </a:rPr>
              <a:t>giúp</a:t>
            </a:r>
            <a:r>
              <a:rPr lang="en-US" sz="1200" b="1" dirty="0">
                <a:solidFill>
                  <a:schemeClr val="tx1"/>
                </a:solidFill>
                <a:latin typeface="Times New Roman" panose="02020603050405020304" pitchFamily="18" charset="0"/>
                <a:cs typeface="Times New Roman" panose="02020603050405020304" pitchFamily="18" charset="0"/>
              </a:rPr>
              <a:t>: </a:t>
            </a:r>
            <a:endParaRPr lang="vi-VN" sz="1200" b="1" dirty="0">
              <a:solidFill>
                <a:schemeClr val="tx1"/>
              </a:solidFill>
              <a:latin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ü"/>
            </a:pPr>
            <a:r>
              <a:rPr lang="vi-VN" sz="1200" dirty="0">
                <a:solidFill>
                  <a:schemeClr val="tx1"/>
                </a:solidFill>
                <a:latin typeface="Times New Roman" panose="02020603050405020304" pitchFamily="18" charset="0"/>
                <a:cs typeface="Times New Roman" panose="02020603050405020304" pitchFamily="18" charset="0"/>
              </a:rPr>
              <a:t>Ngăn ngừa các vấn đề </a:t>
            </a:r>
            <a:r>
              <a:rPr lang="en-US" sz="1200" dirty="0" err="1">
                <a:solidFill>
                  <a:schemeClr val="tx1"/>
                </a:solidFill>
                <a:latin typeface="Times New Roman" panose="02020603050405020304" pitchFamily="18" charset="0"/>
                <a:cs typeface="Times New Roman" panose="02020603050405020304" pitchFamily="18" charset="0"/>
              </a:rPr>
              <a:t>khi</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sử</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dụng</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dây</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chằng</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tự</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thân</a:t>
            </a:r>
            <a:r>
              <a:rPr lang="vi-VN"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gây</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suy</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yếu</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đau</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đớn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tại</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mô</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cơ</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được</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hiến</a:t>
            </a:r>
            <a:endParaRPr lang="en-US" sz="1200" dirty="0">
              <a:solidFill>
                <a:schemeClr val="tx1"/>
              </a:solidFill>
              <a:latin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ü"/>
            </a:pPr>
            <a:r>
              <a:rPr lang="en-US" sz="1200" dirty="0">
                <a:solidFill>
                  <a:schemeClr val="tx1"/>
                </a:solidFill>
                <a:latin typeface="Times New Roman" panose="02020603050405020304" pitchFamily="18" charset="0"/>
                <a:cs typeface="Times New Roman" panose="02020603050405020304" pitchFamily="18" charset="0"/>
              </a:rPr>
              <a:t>R</a:t>
            </a:r>
            <a:r>
              <a:rPr lang="vi-VN" sz="1200" dirty="0">
                <a:solidFill>
                  <a:schemeClr val="tx1"/>
                </a:solidFill>
                <a:latin typeface="Times New Roman" panose="02020603050405020304" pitchFamily="18" charset="0"/>
                <a:cs typeface="Times New Roman" panose="02020603050405020304" pitchFamily="18" charset="0"/>
              </a:rPr>
              <a:t>út ngắn thời gian phẫu thuật, đặc biệt trong các ca</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phẫu</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thuật</a:t>
            </a:r>
            <a:r>
              <a:rPr lang="vi-VN" sz="1200" dirty="0">
                <a:solidFill>
                  <a:schemeClr val="tx1"/>
                </a:solidFill>
                <a:latin typeface="Times New Roman" panose="02020603050405020304" pitchFamily="18" charset="0"/>
                <a:cs typeface="Times New Roman" panose="02020603050405020304" pitchFamily="18" charset="0"/>
              </a:rPr>
              <a:t> đa dây chằng</a:t>
            </a:r>
            <a:endParaRPr lang="en-US" sz="1200" dirty="0">
              <a:solidFill>
                <a:schemeClr val="tx1"/>
              </a:solidFill>
              <a:latin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ü"/>
            </a:pPr>
            <a:r>
              <a:rPr lang="vi-VN" sz="1200" dirty="0">
                <a:solidFill>
                  <a:schemeClr val="tx1"/>
                </a:solidFill>
                <a:latin typeface="Times New Roman" panose="02020603050405020304" pitchFamily="18" charset="0"/>
                <a:cs typeface="Times New Roman" panose="02020603050405020304" pitchFamily="18" charset="0"/>
              </a:rPr>
              <a:t>Đường kính dây chằng </a:t>
            </a:r>
            <a:r>
              <a:rPr lang="en-US" sz="1200" dirty="0" err="1">
                <a:solidFill>
                  <a:schemeClr val="tx1"/>
                </a:solidFill>
                <a:latin typeface="Times New Roman" panose="02020603050405020304" pitchFamily="18" charset="0"/>
                <a:cs typeface="Times New Roman" panose="02020603050405020304" pitchFamily="18" charset="0"/>
              </a:rPr>
              <a:t>nhỏ</a:t>
            </a:r>
            <a:r>
              <a:rPr lang="en-US" sz="1200" dirty="0">
                <a:solidFill>
                  <a:schemeClr val="tx1"/>
                </a:solidFill>
                <a:latin typeface="Times New Roman" panose="02020603050405020304" pitchFamily="18" charset="0"/>
                <a:cs typeface="Times New Roman" panose="02020603050405020304" pitchFamily="18" charset="0"/>
              </a:rPr>
              <a:t> </a:t>
            </a:r>
            <a:r>
              <a:rPr lang="vi-VN" sz="1200" dirty="0">
                <a:solidFill>
                  <a:schemeClr val="tx1"/>
                </a:solidFill>
                <a:latin typeface="Times New Roman" panose="02020603050405020304" pitchFamily="18" charset="0"/>
                <a:cs typeface="Times New Roman" panose="02020603050405020304" pitchFamily="18" charset="0"/>
              </a:rPr>
              <a:t>cho phép bảo tồn xương </a:t>
            </a:r>
            <a:r>
              <a:rPr lang="en-US" sz="1200" dirty="0" err="1">
                <a:solidFill>
                  <a:schemeClr val="tx1"/>
                </a:solidFill>
                <a:latin typeface="Times New Roman" panose="02020603050405020304" pitchFamily="18" charset="0"/>
                <a:cs typeface="Times New Roman" panose="02020603050405020304" pitchFamily="18" charset="0"/>
              </a:rPr>
              <a:t>tối</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đa</a:t>
            </a:r>
            <a:endParaRPr lang="en-US" sz="1200" dirty="0">
              <a:solidFill>
                <a:schemeClr val="tx1"/>
              </a:solidFill>
              <a:latin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ü"/>
            </a:pPr>
            <a:r>
              <a:rPr lang="vi-VN" sz="1200" dirty="0">
                <a:solidFill>
                  <a:schemeClr val="tx1"/>
                </a:solidFill>
                <a:latin typeface="Times New Roman" panose="02020603050405020304" pitchFamily="18" charset="0"/>
                <a:cs typeface="Times New Roman" panose="02020603050405020304" pitchFamily="18" charset="0"/>
              </a:rPr>
              <a:t>Tạo điều kiện cho mô phát triển. Tăng khả năng kết dính và tăng sinh tế bào vượt trội so với đối thủ cạnh tranh (Dữ liệu được lưu trữ trong hồ sơ tại Corin)</a:t>
            </a:r>
            <a:endParaRPr lang="en-US" sz="1200" dirty="0">
              <a:solidFill>
                <a:schemeClr val="tx1"/>
              </a:solidFill>
              <a:latin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ü"/>
            </a:pPr>
            <a:r>
              <a:rPr lang="vi-VN" sz="1200" dirty="0">
                <a:solidFill>
                  <a:schemeClr val="tx1"/>
                </a:solidFill>
                <a:latin typeface="Times New Roman" panose="02020603050405020304" pitchFamily="18" charset="0"/>
                <a:cs typeface="Times New Roman" panose="02020603050405020304" pitchFamily="18" charset="0"/>
              </a:rPr>
              <a:t>Sợi LARS được bao bọc và phân tách bởi mô sợi mới hình thành (Shao-bin và cộng sự, 2008)</a:t>
            </a:r>
            <a:endParaRPr lang="en-US" sz="1200" dirty="0">
              <a:solidFill>
                <a:schemeClr val="tx1"/>
              </a:solidFill>
              <a:latin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ü"/>
            </a:pPr>
            <a:r>
              <a:rPr lang="vi-VN" sz="1200" dirty="0">
                <a:solidFill>
                  <a:schemeClr val="tx1"/>
                </a:solidFill>
                <a:latin typeface="Times New Roman" panose="02020603050405020304" pitchFamily="18" charset="0"/>
                <a:cs typeface="Times New Roman" panose="02020603050405020304" pitchFamily="18" charset="0"/>
              </a:rPr>
              <a:t>Bảo quản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phần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còn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lại</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của</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mô</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gân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tự</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nhiên</a:t>
            </a:r>
            <a:r>
              <a:rPr lang="vi-VN" sz="1200" dirty="0">
                <a:solidFill>
                  <a:schemeClr val="tx1"/>
                </a:solidFill>
                <a:latin typeface="Times New Roman" panose="02020603050405020304" pitchFamily="18" charset="0"/>
                <a:cs typeface="Times New Roman" panose="02020603050405020304" pitchFamily="18" charset="0"/>
              </a:rPr>
              <a:t> : </a:t>
            </a:r>
            <a:r>
              <a:rPr lang="en-US" sz="1200" dirty="0">
                <a:solidFill>
                  <a:schemeClr val="tx1"/>
                </a:solidFill>
                <a:latin typeface="Times New Roman" panose="02020603050405020304" pitchFamily="18" charset="0"/>
                <a:cs typeface="Times New Roman" panose="02020603050405020304" pitchFamily="18" charset="0"/>
              </a:rPr>
              <a:t>t</a:t>
            </a:r>
            <a:r>
              <a:rPr lang="vi-VN" sz="1200" dirty="0">
                <a:solidFill>
                  <a:schemeClr val="tx1"/>
                </a:solidFill>
                <a:latin typeface="Times New Roman" panose="02020603050405020304" pitchFamily="18" charset="0"/>
                <a:cs typeface="Times New Roman" panose="02020603050405020304" pitchFamily="18" charset="0"/>
              </a:rPr>
              <a:t>húc đẩy vi phân tách các sợi do đó ngăn ngừa hiện tượng xơ</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sợi</a:t>
            </a:r>
            <a:endParaRPr lang="en-US" sz="1200" dirty="0">
              <a:solidFill>
                <a:schemeClr val="tx1"/>
              </a:solidFill>
              <a:latin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ü"/>
            </a:pPr>
            <a:r>
              <a:rPr lang="vi-VN" sz="1200" dirty="0">
                <a:solidFill>
                  <a:schemeClr val="tx1"/>
                </a:solidFill>
                <a:latin typeface="Times New Roman" panose="02020603050405020304" pitchFamily="18" charset="0"/>
                <a:cs typeface="Times New Roman" panose="02020603050405020304" pitchFamily="18" charset="0"/>
              </a:rPr>
              <a:t>Cung cấp nguồn để </a:t>
            </a:r>
            <a:r>
              <a:rPr lang="en-US" sz="1200" dirty="0" err="1">
                <a:solidFill>
                  <a:schemeClr val="tx1"/>
                </a:solidFill>
                <a:latin typeface="Times New Roman" panose="02020603050405020304" pitchFamily="18" charset="0"/>
                <a:cs typeface="Times New Roman" panose="02020603050405020304" pitchFamily="18" charset="0"/>
              </a:rPr>
              <a:t>phát</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triển</a:t>
            </a:r>
            <a:r>
              <a:rPr lang="vi-VN" sz="1200" dirty="0">
                <a:solidFill>
                  <a:schemeClr val="tx1"/>
                </a:solidFill>
                <a:latin typeface="Times New Roman" panose="02020603050405020304" pitchFamily="18" charset="0"/>
                <a:cs typeface="Times New Roman" panose="02020603050405020304" pitchFamily="18" charset="0"/>
              </a:rPr>
              <a:t> tế bào, phát triển mô và có thể tái tạo mạch máu. </a:t>
            </a:r>
            <a:endParaRPr lang="en-US" sz="1200" dirty="0">
              <a:solidFill>
                <a:schemeClr val="tx1"/>
              </a:solidFill>
              <a:latin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ü"/>
            </a:pPr>
            <a:r>
              <a:rPr lang="vi-VN" sz="1200" dirty="0">
                <a:solidFill>
                  <a:schemeClr val="tx1"/>
                </a:solidFill>
                <a:latin typeface="Times New Roman" panose="02020603050405020304" pitchFamily="18" charset="0"/>
                <a:cs typeface="Times New Roman" panose="02020603050405020304" pitchFamily="18" charset="0"/>
              </a:rPr>
              <a:t>Duy trì thụ thể cơ học giúp quá trình </a:t>
            </a:r>
            <a:r>
              <a:rPr lang="en-US" sz="1200" dirty="0" err="1">
                <a:solidFill>
                  <a:schemeClr val="tx1"/>
                </a:solidFill>
                <a:latin typeface="Times New Roman" panose="02020603050405020304" pitchFamily="18" charset="0"/>
                <a:cs typeface="Times New Roman" panose="02020603050405020304" pitchFamily="18" charset="0"/>
              </a:rPr>
              <a:t>tế</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bào</a:t>
            </a:r>
            <a:r>
              <a:rPr lang="en-US" sz="1200" dirty="0">
                <a:solidFill>
                  <a:schemeClr val="tx1"/>
                </a:solidFill>
                <a:latin typeface="Times New Roman" panose="02020603050405020304" pitchFamily="18" charset="0"/>
                <a:cs typeface="Times New Roman" panose="02020603050405020304" pitchFamily="18" charset="0"/>
              </a:rPr>
              <a:t> </a:t>
            </a:r>
            <a:r>
              <a:rPr lang="vi-VN" sz="1200" dirty="0">
                <a:solidFill>
                  <a:schemeClr val="tx1"/>
                </a:solidFill>
                <a:latin typeface="Times New Roman" panose="02020603050405020304" pitchFamily="18" charset="0"/>
                <a:cs typeface="Times New Roman" panose="02020603050405020304" pitchFamily="18" charset="0"/>
              </a:rPr>
              <a:t>phát triển nhanh hơn (Papadopoulos và cộng sự, 2011; Dhillon và cộng sự, 2011)</a:t>
            </a:r>
          </a:p>
          <a:p>
            <a:endParaRPr lang="en-US" sz="1200" dirty="0">
              <a:solidFill>
                <a:schemeClr val="tx1"/>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35652BDA-4954-4F9A-8B84-5453738CB6B3}"/>
              </a:ext>
            </a:extLst>
          </p:cNvPr>
          <p:cNvCxnSpPr>
            <a:cxnSpLocks/>
            <a:stCxn id="12" idx="0"/>
            <a:endCxn id="12" idx="1"/>
          </p:cNvCxnSpPr>
          <p:nvPr/>
        </p:nvCxnSpPr>
        <p:spPr>
          <a:xfrm>
            <a:off x="-39188" y="4129496"/>
            <a:ext cx="9255034" cy="1221377"/>
          </a:xfrm>
          <a:prstGeom prst="line">
            <a:avLst/>
          </a:prstGeom>
          <a:ln w="19050" cap="rnd">
            <a:solidFill>
              <a:srgbClr val="97BF0F"/>
            </a:solidFill>
            <a:round/>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16663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785A245-9858-4B4C-9469-3E7B949F6FE0}"/>
              </a:ext>
            </a:extLst>
          </p:cNvPr>
          <p:cNvCxnSpPr>
            <a:cxnSpLocks/>
            <a:stCxn id="3" idx="0"/>
            <a:endCxn id="3" idx="1"/>
          </p:cNvCxnSpPr>
          <p:nvPr/>
        </p:nvCxnSpPr>
        <p:spPr>
          <a:xfrm flipV="1">
            <a:off x="5372101" y="2000250"/>
            <a:ext cx="3827417" cy="4029892"/>
          </a:xfrm>
          <a:prstGeom prst="line">
            <a:avLst/>
          </a:prstGeom>
          <a:ln w="19050" cap="rnd">
            <a:solidFill>
              <a:srgbClr val="97BF0F"/>
            </a:solidFill>
            <a:round/>
            <a:headEnd type="none"/>
            <a:tailEnd type="none"/>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155D1691-552D-4BBE-AA92-C52301B84A9A}"/>
              </a:ext>
            </a:extLst>
          </p:cNvPr>
          <p:cNvSpPr/>
          <p:nvPr/>
        </p:nvSpPr>
        <p:spPr>
          <a:xfrm>
            <a:off x="5372100" y="2000250"/>
            <a:ext cx="3853543" cy="4042955"/>
          </a:xfrm>
          <a:custGeom>
            <a:avLst/>
            <a:gdLst>
              <a:gd name="connsiteX0" fmla="*/ 0 w 5138057"/>
              <a:gd name="connsiteY0" fmla="*/ 5373189 h 5390606"/>
              <a:gd name="connsiteX1" fmla="*/ 5103223 w 5138057"/>
              <a:gd name="connsiteY1" fmla="*/ 0 h 5390606"/>
              <a:gd name="connsiteX2" fmla="*/ 5138057 w 5138057"/>
              <a:gd name="connsiteY2" fmla="*/ 5390606 h 5390606"/>
              <a:gd name="connsiteX3" fmla="*/ 0 w 5138057"/>
              <a:gd name="connsiteY3" fmla="*/ 5373189 h 5390606"/>
            </a:gdLst>
            <a:ahLst/>
            <a:cxnLst>
              <a:cxn ang="0">
                <a:pos x="connsiteX0" y="connsiteY0"/>
              </a:cxn>
              <a:cxn ang="0">
                <a:pos x="connsiteX1" y="connsiteY1"/>
              </a:cxn>
              <a:cxn ang="0">
                <a:pos x="connsiteX2" y="connsiteY2"/>
              </a:cxn>
              <a:cxn ang="0">
                <a:pos x="connsiteX3" y="connsiteY3"/>
              </a:cxn>
            </a:cxnLst>
            <a:rect l="l" t="t" r="r" b="b"/>
            <a:pathLst>
              <a:path w="5138057" h="5390606">
                <a:moveTo>
                  <a:pt x="0" y="5373189"/>
                </a:moveTo>
                <a:lnTo>
                  <a:pt x="5103223" y="0"/>
                </a:lnTo>
                <a:lnTo>
                  <a:pt x="5138057" y="5390606"/>
                </a:lnTo>
                <a:lnTo>
                  <a:pt x="0" y="5373189"/>
                </a:lnTo>
                <a:close/>
              </a:path>
            </a:pathLst>
          </a:custGeom>
          <a:solidFill>
            <a:srgbClr val="D9D9D9">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Rectangle 4"/>
          <p:cNvSpPr/>
          <p:nvPr/>
        </p:nvSpPr>
        <p:spPr bwMode="auto">
          <a:xfrm>
            <a:off x="1556288" y="1960899"/>
            <a:ext cx="5987513" cy="2998102"/>
          </a:xfrm>
          <a:prstGeom prst="rect">
            <a:avLst/>
          </a:prstGeom>
          <a:solidFill>
            <a:schemeClr val="bg1"/>
          </a:solidFill>
          <a:ln w="9525" cap="flat" cmpd="sng" algn="ctr">
            <a:noFill/>
            <a:prstDash val="solid"/>
            <a:round/>
            <a:headEnd type="none" w="med" len="med"/>
            <a:tailEnd type="none" w="med" len="med"/>
          </a:ln>
          <a:effectLst>
            <a:outerShdw blurRad="76200" sx="103000" sy="103000" algn="ctr"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algn="r" fontAlgn="base">
              <a:spcBef>
                <a:spcPct val="0"/>
              </a:spcBef>
              <a:spcAft>
                <a:spcPct val="0"/>
              </a:spcAft>
            </a:pPr>
            <a:endParaRPr lang="en-GB" sz="1050" baseline="-25000" dirty="0">
              <a:solidFill>
                <a:srgbClr val="00204E"/>
              </a:solidFill>
              <a:latin typeface="Arial" charset="0"/>
            </a:endParaRPr>
          </a:p>
        </p:txBody>
      </p:sp>
      <p:sp>
        <p:nvSpPr>
          <p:cNvPr id="2" name="Title 1"/>
          <p:cNvSpPr>
            <a:spLocks noGrp="1"/>
          </p:cNvSpPr>
          <p:nvPr>
            <p:ph type="title"/>
          </p:nvPr>
        </p:nvSpPr>
        <p:spPr>
          <a:xfrm>
            <a:off x="382628" y="1014449"/>
            <a:ext cx="8430999" cy="248145"/>
          </a:xfrm>
        </p:spPr>
        <p:txBody>
          <a:bodyPr/>
          <a:lstStyle/>
          <a:p>
            <a:r>
              <a:rPr lang="en-GB" dirty="0">
                <a:latin typeface="Arial" panose="020B0604020202020204" pitchFamily="34" charset="0"/>
                <a:cs typeface="Arial" panose="020B0604020202020204" pitchFamily="34" charset="0"/>
              </a:rPr>
              <a:t>ĐÁP ỨNG VẬT LIỆU TỔNG HỢP</a:t>
            </a:r>
            <a:endParaRPr lang="en-US"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nvGraphicFramePr>
        <p:xfrm>
          <a:off x="1540223" y="1539906"/>
          <a:ext cx="6011461" cy="4404897"/>
        </p:xfrm>
        <a:graphic>
          <a:graphicData uri="http://schemas.openxmlformats.org/drawingml/2006/table">
            <a:tbl>
              <a:tblPr firstRow="1" bandRow="1">
                <a:tableStyleId>{2D5ABB26-0587-4C30-8999-92F81FD0307C}</a:tableStyleId>
              </a:tblPr>
              <a:tblGrid>
                <a:gridCol w="2517428">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865133">
                  <a:extLst>
                    <a:ext uri="{9D8B030D-6E8A-4147-A177-3AD203B41FA5}">
                      <a16:colId xmlns:a16="http://schemas.microsoft.com/office/drawing/2014/main" val="20003"/>
                    </a:ext>
                  </a:extLst>
                </a:gridCol>
              </a:tblGrid>
              <a:tr h="251460">
                <a:tc rowSpan="2">
                  <a:txBody>
                    <a:bodyPr/>
                    <a:lstStyle/>
                    <a:p>
                      <a:endParaRPr lang="en-US" sz="1200" b="0" dirty="0">
                        <a:solidFill>
                          <a:schemeClr val="tx1"/>
                        </a:solidFill>
                        <a:latin typeface="Times New Roman" panose="02020603050405020304" pitchFamily="18" charset="0"/>
                        <a:cs typeface="Times New Roman" panose="02020603050405020304" pitchFamily="18" charset="0"/>
                      </a:endParaRPr>
                    </a:p>
                    <a:p>
                      <a:pPr algn="ctr"/>
                      <a:r>
                        <a:rPr lang="en-US" sz="1200" b="0" dirty="0" err="1">
                          <a:solidFill>
                            <a:schemeClr val="tx1"/>
                          </a:solidFill>
                          <a:latin typeface="Times New Roman" panose="02020603050405020304" pitchFamily="18" charset="0"/>
                          <a:cs typeface="Times New Roman" panose="02020603050405020304" pitchFamily="18" charset="0"/>
                        </a:rPr>
                        <a:t>Tiêu</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chí</a:t>
                      </a:r>
                      <a:endParaRPr lang="en-US" sz="12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R w="12700" cap="flat" cmpd="sng" algn="ctr">
                      <a:solidFill>
                        <a:srgbClr val="FFFFFF"/>
                      </a:solidFill>
                      <a:prstDash val="solid"/>
                      <a:round/>
                      <a:headEnd type="none" w="med" len="med"/>
                      <a:tailEnd type="none" w="med" len="med"/>
                    </a:lnR>
                    <a:lnT w="12700" cap="flat" cmpd="sng" algn="ctr">
                      <a:solidFill>
                        <a:srgbClr val="87B72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8D46E"/>
                    </a:solidFill>
                  </a:tcPr>
                </a:tc>
                <a:tc gridSpan="3">
                  <a:txBody>
                    <a:bodyPr/>
                    <a:lstStyle/>
                    <a:p>
                      <a:pPr algn="ctr">
                        <a:spcBef>
                          <a:spcPts val="0"/>
                        </a:spcBef>
                      </a:pPr>
                      <a:r>
                        <a:rPr lang="en-US" sz="1200" b="0" baseline="0" dirty="0" err="1">
                          <a:solidFill>
                            <a:schemeClr val="tx1"/>
                          </a:solidFill>
                          <a:latin typeface="Times New Roman" panose="02020603050405020304" pitchFamily="18" charset="0"/>
                          <a:cs typeface="Times New Roman" panose="02020603050405020304" pitchFamily="18" charset="0"/>
                        </a:rPr>
                        <a:t>Phương</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pháp</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phẫu</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thuật</a:t>
                      </a:r>
                      <a:endParaRPr lang="en-US" sz="1200" b="0" baseline="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T w="12700" cap="flat" cmpd="sng" algn="ctr">
                      <a:solidFill>
                        <a:srgbClr val="87B72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8D46E"/>
                    </a:solidFill>
                  </a:tcPr>
                </a:tc>
                <a:tc hMerge="1">
                  <a:txBody>
                    <a:bodyPr/>
                    <a:lstStyle/>
                    <a:p>
                      <a:pPr marL="0" algn="ctr">
                        <a:spcBef>
                          <a:spcPts val="0"/>
                        </a:spcBef>
                      </a:pPr>
                      <a:endParaRPr lang="en-US" sz="1000" b="0" dirty="0">
                        <a:solidFill>
                          <a:schemeClr val="tx1"/>
                        </a:solidFill>
                      </a:endParaRPr>
                    </a:p>
                  </a:txBody>
                  <a:tcPr>
                    <a:lnT w="12700" cap="flat" cmpd="sng" algn="ctr">
                      <a:solidFill>
                        <a:srgbClr val="87B721"/>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hMerge="1">
                  <a:txBody>
                    <a:bodyPr/>
                    <a:lstStyle/>
                    <a:p>
                      <a:pPr algn="ctr"/>
                      <a:endParaRPr lang="en-US" sz="1000" b="1" dirty="0">
                        <a:solidFill>
                          <a:schemeClr val="tx1"/>
                        </a:solidFill>
                      </a:endParaRPr>
                    </a:p>
                  </a:txBody>
                  <a:tcPr>
                    <a:lnT w="12700" cap="flat" cmpd="sng" algn="ctr">
                      <a:solidFill>
                        <a:srgbClr val="87B721"/>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0"/>
                  </a:ext>
                </a:extLst>
              </a:tr>
              <a:tr h="434340">
                <a:tc vMerge="1">
                  <a:txBody>
                    <a:bodyPr/>
                    <a:lstStyle/>
                    <a:p>
                      <a:endParaRPr lang="en-US" sz="1000" b="1" dirty="0">
                        <a:solidFill>
                          <a:schemeClr val="tx1"/>
                        </a:solidFill>
                      </a:endParaRPr>
                    </a:p>
                  </a:txBody>
                  <a:tcPr>
                    <a:lnT w="12700" cap="flat" cmpd="sng" algn="ctr">
                      <a:solidFill>
                        <a:prstClr val="white"/>
                      </a:solidFill>
                      <a:prstDash val="solid"/>
                      <a:round/>
                      <a:headEnd type="none" w="med" len="med"/>
                      <a:tailEnd type="none" w="med" len="med"/>
                    </a:lnT>
                    <a:lnB w="12700" cap="flat" cmpd="sng" algn="ctr">
                      <a:solidFill>
                        <a:srgbClr val="87B721"/>
                      </a:solidFill>
                      <a:prstDash val="solid"/>
                      <a:round/>
                      <a:headEnd type="none" w="med" len="med"/>
                      <a:tailEnd type="none" w="med" len="med"/>
                    </a:lnB>
                    <a:solidFill>
                      <a:srgbClr val="84CD53"/>
                    </a:solidFill>
                  </a:tcPr>
                </a:tc>
                <a:tc>
                  <a:txBody>
                    <a:bodyPr/>
                    <a:lstStyle/>
                    <a:p>
                      <a:pPr algn="ctr">
                        <a:spcBef>
                          <a:spcPts val="0"/>
                        </a:spcBef>
                      </a:pPr>
                      <a:r>
                        <a:rPr lang="en-US" sz="1200" b="0" dirty="0" err="1">
                          <a:solidFill>
                            <a:schemeClr val="tx1"/>
                          </a:solidFill>
                          <a:latin typeface="Times New Roman" panose="02020603050405020304" pitchFamily="18" charset="0"/>
                          <a:cs typeface="Times New Roman" panose="02020603050405020304" pitchFamily="18" charset="0"/>
                        </a:rPr>
                        <a:t>Cấy</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ghép</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tự</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thân</a:t>
                      </a:r>
                      <a:endParaRPr lang="en-US" sz="12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8D46E"/>
                    </a:solidFill>
                  </a:tcPr>
                </a:tc>
                <a:tc>
                  <a:txBody>
                    <a:bodyPr/>
                    <a:lstStyle/>
                    <a:p>
                      <a:pPr marL="0" algn="ctr">
                        <a:spcBef>
                          <a:spcPts val="0"/>
                        </a:spcBef>
                      </a:pPr>
                      <a:r>
                        <a:rPr lang="en-US" sz="1200" b="0" dirty="0" err="1">
                          <a:solidFill>
                            <a:schemeClr val="tx1"/>
                          </a:solidFill>
                          <a:latin typeface="Times New Roman" panose="02020603050405020304" pitchFamily="18" charset="0"/>
                          <a:cs typeface="Times New Roman" panose="02020603050405020304" pitchFamily="18" charset="0"/>
                        </a:rPr>
                        <a:t>Cấy</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ghép</a:t>
                      </a:r>
                      <a:r>
                        <a:rPr lang="en-US" sz="1200" b="0" baseline="0" dirty="0">
                          <a:solidFill>
                            <a:schemeClr val="tx1"/>
                          </a:solidFill>
                          <a:latin typeface="Times New Roman" panose="02020603050405020304" pitchFamily="18" charset="0"/>
                          <a:cs typeface="Times New Roman" panose="02020603050405020304" pitchFamily="18" charset="0"/>
                        </a:rPr>
                        <a:t> </a:t>
                      </a:r>
                    </a:p>
                    <a:p>
                      <a:pPr marL="0" algn="ctr">
                        <a:spcBef>
                          <a:spcPts val="0"/>
                        </a:spcBef>
                      </a:pPr>
                      <a:r>
                        <a:rPr lang="en-US" sz="1200" b="0" baseline="0" dirty="0" err="1">
                          <a:solidFill>
                            <a:schemeClr val="tx1"/>
                          </a:solidFill>
                          <a:latin typeface="Times New Roman" panose="02020603050405020304" pitchFamily="18" charset="0"/>
                          <a:cs typeface="Times New Roman" panose="02020603050405020304" pitchFamily="18" charset="0"/>
                        </a:rPr>
                        <a:t>Từ</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đồng</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loại</a:t>
                      </a:r>
                      <a:endParaRPr lang="en-US" sz="12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8D46E"/>
                    </a:solidFill>
                  </a:tcPr>
                </a:tc>
                <a:tc>
                  <a:txBody>
                    <a:bodyPr/>
                    <a:lstStyle/>
                    <a:p>
                      <a:pPr algn="ctr"/>
                      <a:r>
                        <a:rPr lang="en-US" sz="1200" b="0" dirty="0">
                          <a:solidFill>
                            <a:schemeClr val="tx1"/>
                          </a:solidFill>
                          <a:latin typeface="Times New Roman" panose="02020603050405020304" pitchFamily="18" charset="0"/>
                          <a:cs typeface="Times New Roman" panose="02020603050405020304" pitchFamily="18" charset="0"/>
                        </a:rPr>
                        <a:t>LARS</a:t>
                      </a:r>
                      <a:r>
                        <a:rPr lang="en-GB" sz="1200" b="0" dirty="0">
                          <a:solidFill>
                            <a:schemeClr val="tx1"/>
                          </a:solidFill>
                          <a:latin typeface="Times New Roman" panose="02020603050405020304" pitchFamily="18" charset="0"/>
                          <a:cs typeface="Times New Roman" panose="02020603050405020304" pitchFamily="18" charset="0"/>
                        </a:rPr>
                        <a:t>™</a:t>
                      </a:r>
                      <a:endParaRPr lang="en-US" sz="12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8D46E"/>
                    </a:solidFill>
                  </a:tcPr>
                </a:tc>
                <a:extLst>
                  <a:ext uri="{0D108BD9-81ED-4DB2-BD59-A6C34878D82A}">
                    <a16:rowId xmlns:a16="http://schemas.microsoft.com/office/drawing/2014/main" val="10001"/>
                  </a:ext>
                </a:extLst>
              </a:tr>
              <a:tr h="251460">
                <a:tc>
                  <a:txBody>
                    <a:bodyPr/>
                    <a:lstStyle/>
                    <a:p>
                      <a:pPr>
                        <a:lnSpc>
                          <a:spcPct val="100000"/>
                        </a:lnSpc>
                      </a:pPr>
                      <a:r>
                        <a:rPr lang="en-US" sz="1200" b="0" baseline="0" dirty="0" err="1">
                          <a:solidFill>
                            <a:schemeClr val="tx1"/>
                          </a:solidFill>
                          <a:latin typeface="Times New Roman" panose="02020603050405020304" pitchFamily="18" charset="0"/>
                          <a:cs typeface="Times New Roman" panose="02020603050405020304" pitchFamily="18" charset="0"/>
                        </a:rPr>
                        <a:t>Giảm</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cắt</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mô</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tự</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thân</a:t>
                      </a:r>
                      <a:endParaRPr lang="en-US" sz="12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extLst>
                  <a:ext uri="{0D108BD9-81ED-4DB2-BD59-A6C34878D82A}">
                    <a16:rowId xmlns:a16="http://schemas.microsoft.com/office/drawing/2014/main" val="10002"/>
                  </a:ext>
                </a:extLst>
              </a:tr>
              <a:tr h="251460">
                <a:tc>
                  <a:txBody>
                    <a:bodyPr/>
                    <a:lstStyle/>
                    <a:p>
                      <a:pPr>
                        <a:lnSpc>
                          <a:spcPct val="100000"/>
                        </a:lnSpc>
                      </a:pPr>
                      <a:r>
                        <a:rPr lang="en-US" sz="1200" b="0" dirty="0" err="1">
                          <a:solidFill>
                            <a:schemeClr val="tx1"/>
                          </a:solidFill>
                          <a:latin typeface="Times New Roman" panose="02020603050405020304" pitchFamily="18" charset="0"/>
                          <a:cs typeface="Times New Roman" panose="02020603050405020304" pitchFamily="18" charset="0"/>
                        </a:rPr>
                        <a:t>Tính</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lợi</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ích</a:t>
                      </a:r>
                      <a:endParaRPr lang="en-US" sz="12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algn="ctr">
                        <a:lnSpc>
                          <a:spcPct val="100000"/>
                        </a:lnSpc>
                      </a:pPr>
                      <a:r>
                        <a:rPr lang="en-US" sz="1200" dirty="0">
                          <a:solidFill>
                            <a:schemeClr val="tx1"/>
                          </a:solidFill>
                          <a:latin typeface="Times New Roman" panose="02020603050405020304" pitchFamily="18" charset="0"/>
                          <a:cs typeface="Times New Roman" panose="02020603050405020304" pitchFamily="18" charset="0"/>
                        </a:rPr>
                        <a:t>Giới </a:t>
                      </a:r>
                      <a:r>
                        <a:rPr lang="en-US" sz="1200" dirty="0" err="1">
                          <a:solidFill>
                            <a:schemeClr val="tx1"/>
                          </a:solidFill>
                          <a:latin typeface="Times New Roman" panose="02020603050405020304" pitchFamily="18" charset="0"/>
                          <a:cs typeface="Times New Roman" panose="02020603050405020304" pitchFamily="18" charset="0"/>
                        </a:rPr>
                        <a:t>hạn</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algn="ctr">
                        <a:lnSpc>
                          <a:spcPct val="100000"/>
                        </a:lnSpc>
                      </a:pPr>
                      <a:r>
                        <a:rPr lang="en-US" sz="1200" dirty="0" err="1">
                          <a:solidFill>
                            <a:schemeClr val="tx1"/>
                          </a:solidFill>
                          <a:latin typeface="Times New Roman" panose="02020603050405020304" pitchFamily="18" charset="0"/>
                          <a:cs typeface="Times New Roman" panose="02020603050405020304" pitchFamily="18" charset="0"/>
                        </a:rPr>
                        <a:t>Phong</a:t>
                      </a:r>
                      <a:r>
                        <a:rPr lang="en-US" sz="1200" baseline="0" dirty="0">
                          <a:solidFill>
                            <a:schemeClr val="tx1"/>
                          </a:solidFill>
                          <a:latin typeface="Times New Roman" panose="02020603050405020304" pitchFamily="18" charset="0"/>
                          <a:cs typeface="Times New Roman" panose="02020603050405020304" pitchFamily="18" charset="0"/>
                        </a:rPr>
                        <a:t> </a:t>
                      </a:r>
                      <a:r>
                        <a:rPr lang="en-US" sz="1200" baseline="0" dirty="0" err="1">
                          <a:solidFill>
                            <a:schemeClr val="tx1"/>
                          </a:solidFill>
                          <a:latin typeface="Times New Roman" panose="02020603050405020304" pitchFamily="18" charset="0"/>
                          <a:cs typeface="Times New Roman" panose="02020603050405020304" pitchFamily="18" charset="0"/>
                        </a:rPr>
                        <a:t>phú</a:t>
                      </a:r>
                      <a:r>
                        <a:rPr lang="en-US" sz="1200" dirty="0">
                          <a:solidFill>
                            <a:schemeClr val="tx1"/>
                          </a:solidFill>
                          <a:latin typeface="Times New Roman" panose="02020603050405020304" pitchFamily="18" charset="0"/>
                          <a:cs typeface="Times New Roman" panose="02020603050405020304" pitchFamily="18" charset="0"/>
                        </a:rPr>
                        <a:t> </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latin typeface="Times New Roman" panose="02020603050405020304" pitchFamily="18" charset="0"/>
                          <a:ea typeface="Zapf Dingbats"/>
                          <a:cs typeface="Times New Roman" panose="02020603050405020304" pitchFamily="18" charset="0"/>
                          <a:sym typeface="Zapf Dingbats"/>
                        </a:rPr>
                        <a:t>Phong</a:t>
                      </a: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 </a:t>
                      </a:r>
                      <a:r>
                        <a:rPr lang="en-US" sz="1200" dirty="0" err="1">
                          <a:solidFill>
                            <a:schemeClr val="tx1"/>
                          </a:solidFill>
                          <a:latin typeface="Times New Roman" panose="02020603050405020304" pitchFamily="18" charset="0"/>
                          <a:ea typeface="Zapf Dingbats"/>
                          <a:cs typeface="Times New Roman" panose="02020603050405020304" pitchFamily="18" charset="0"/>
                          <a:sym typeface="Zapf Dingbats"/>
                        </a:rPr>
                        <a:t>phú</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extLst>
                  <a:ext uri="{0D108BD9-81ED-4DB2-BD59-A6C34878D82A}">
                    <a16:rowId xmlns:a16="http://schemas.microsoft.com/office/drawing/2014/main" val="10003"/>
                  </a:ext>
                </a:extLst>
              </a:tr>
              <a:tr h="274653">
                <a:tc>
                  <a:txBody>
                    <a:bodyPr/>
                    <a:lstStyle/>
                    <a:p>
                      <a:pPr>
                        <a:lnSpc>
                          <a:spcPct val="100000"/>
                        </a:lnSpc>
                      </a:pPr>
                      <a:r>
                        <a:rPr lang="en-US" sz="1200" b="0" dirty="0" err="1">
                          <a:solidFill>
                            <a:schemeClr val="tx1"/>
                          </a:solidFill>
                          <a:latin typeface="Times New Roman" panose="02020603050405020304" pitchFamily="18" charset="0"/>
                          <a:cs typeface="Times New Roman" panose="02020603050405020304" pitchFamily="18" charset="0"/>
                        </a:rPr>
                        <a:t>Có</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sẵn</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trên</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thị</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trường</a:t>
                      </a:r>
                      <a:r>
                        <a:rPr lang="en-US" sz="1200" b="0" baseline="0" dirty="0">
                          <a:solidFill>
                            <a:schemeClr val="tx1"/>
                          </a:solidFill>
                          <a:latin typeface="Times New Roman" panose="02020603050405020304" pitchFamily="18" charset="0"/>
                          <a:cs typeface="Times New Roman" panose="02020603050405020304" pitchFamily="18" charset="0"/>
                        </a:rPr>
                        <a:t>? </a:t>
                      </a:r>
                      <a:endParaRPr lang="en-US" sz="12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extLst>
                  <a:ext uri="{0D108BD9-81ED-4DB2-BD59-A6C34878D82A}">
                    <a16:rowId xmlns:a16="http://schemas.microsoft.com/office/drawing/2014/main" val="10004"/>
                  </a:ext>
                </a:extLst>
              </a:tr>
              <a:tr h="251460">
                <a:tc>
                  <a:txBody>
                    <a:bodyPr/>
                    <a:lstStyle/>
                    <a:p>
                      <a:pPr>
                        <a:lnSpc>
                          <a:spcPct val="100000"/>
                        </a:lnSpc>
                      </a:pPr>
                      <a:r>
                        <a:rPr lang="en-US" sz="1200" b="0" dirty="0" err="1">
                          <a:solidFill>
                            <a:schemeClr val="tx1"/>
                          </a:solidFill>
                          <a:latin typeface="Times New Roman" panose="02020603050405020304" pitchFamily="18" charset="0"/>
                          <a:cs typeface="Times New Roman" panose="02020603050405020304" pitchFamily="18" charset="0"/>
                        </a:rPr>
                        <a:t>Tỉ</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lệ</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bền</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bỉ</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cao</a:t>
                      </a:r>
                      <a:r>
                        <a:rPr lang="en-US" sz="1200" b="0" baseline="0" dirty="0">
                          <a:solidFill>
                            <a:schemeClr val="tx1"/>
                          </a:solidFill>
                          <a:latin typeface="Times New Roman" panose="02020603050405020304" pitchFamily="18" charset="0"/>
                          <a:cs typeface="Times New Roman" panose="02020603050405020304" pitchFamily="18" charset="0"/>
                        </a:rPr>
                        <a:t> </a:t>
                      </a:r>
                      <a:endParaRPr lang="en-US" sz="12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extLst>
                  <a:ext uri="{0D108BD9-81ED-4DB2-BD59-A6C34878D82A}">
                    <a16:rowId xmlns:a16="http://schemas.microsoft.com/office/drawing/2014/main" val="10005"/>
                  </a:ext>
                </a:extLst>
              </a:tr>
              <a:tr h="251460">
                <a:tc>
                  <a:txBody>
                    <a:bodyPr/>
                    <a:lstStyle/>
                    <a:p>
                      <a:pPr>
                        <a:lnSpc>
                          <a:spcPct val="100000"/>
                        </a:lnSpc>
                      </a:pPr>
                      <a:r>
                        <a:rPr lang="en-US" sz="1200" b="0" dirty="0" err="1">
                          <a:solidFill>
                            <a:schemeClr val="tx1"/>
                          </a:solidFill>
                          <a:latin typeface="Times New Roman" panose="02020603050405020304" pitchFamily="18" charset="0"/>
                          <a:cs typeface="Times New Roman" panose="02020603050405020304" pitchFamily="18" charset="0"/>
                        </a:rPr>
                        <a:t>Giảm</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rủi</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ro</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nhiễm</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trùng</a:t>
                      </a:r>
                      <a:endParaRPr lang="en-US" sz="12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algn="ctr">
                        <a:lnSpc>
                          <a:spcPct val="100000"/>
                        </a:lnSpc>
                      </a:pPr>
                      <a:r>
                        <a:rPr lang="en-US" sz="1200" dirty="0">
                          <a:solidFill>
                            <a:schemeClr val="tx1"/>
                          </a:solidFill>
                          <a:latin typeface="Times New Roman" panose="02020603050405020304" pitchFamily="18" charset="0"/>
                          <a:cs typeface="Times New Roman" panose="02020603050405020304" pitchFamily="18" charset="0"/>
                        </a:rPr>
                        <a:t>-</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extLst>
                  <a:ext uri="{0D108BD9-81ED-4DB2-BD59-A6C34878D82A}">
                    <a16:rowId xmlns:a16="http://schemas.microsoft.com/office/drawing/2014/main" val="10006"/>
                  </a:ext>
                </a:extLst>
              </a:tr>
              <a:tr h="251460">
                <a:tc>
                  <a:txBody>
                    <a:bodyPr/>
                    <a:lstStyle/>
                    <a:p>
                      <a:pPr>
                        <a:lnSpc>
                          <a:spcPct val="100000"/>
                        </a:lnSpc>
                      </a:pPr>
                      <a:r>
                        <a:rPr lang="en-US" sz="1200" b="0" dirty="0" err="1">
                          <a:solidFill>
                            <a:schemeClr val="tx1"/>
                          </a:solidFill>
                          <a:latin typeface="Times New Roman" panose="02020603050405020304" pitchFamily="18" charset="0"/>
                          <a:cs typeface="Times New Roman" panose="02020603050405020304" pitchFamily="18" charset="0"/>
                        </a:rPr>
                        <a:t>Độ</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bền</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vững</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sau</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khi</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tiệt</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trùng</a:t>
                      </a:r>
                      <a:endParaRPr lang="en-US" sz="12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algn="ctr">
                        <a:lnSpc>
                          <a:spcPct val="100000"/>
                        </a:lnSpc>
                      </a:pPr>
                      <a:r>
                        <a:rPr lang="en-US" sz="1200" dirty="0">
                          <a:solidFill>
                            <a:schemeClr val="tx1"/>
                          </a:solidFill>
                          <a:latin typeface="Times New Roman" panose="02020603050405020304" pitchFamily="18" charset="0"/>
                          <a:cs typeface="Times New Roman" panose="02020603050405020304" pitchFamily="18" charset="0"/>
                        </a:rPr>
                        <a:t>-</a:t>
                      </a: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algn="ctr">
                        <a:lnSpc>
                          <a:spcPct val="100000"/>
                        </a:lnSpc>
                      </a:pPr>
                      <a:r>
                        <a:rPr lang="en-US" sz="1200" dirty="0" err="1">
                          <a:solidFill>
                            <a:schemeClr val="tx1"/>
                          </a:solidFill>
                          <a:latin typeface="Times New Roman" panose="02020603050405020304" pitchFamily="18" charset="0"/>
                          <a:cs typeface="Times New Roman" panose="02020603050405020304" pitchFamily="18" charset="0"/>
                        </a:rPr>
                        <a:t>Mất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latin typeface="Times New Roman" panose="02020603050405020304" pitchFamily="18" charset="0"/>
                          <a:ea typeface="Zapf Dingbats"/>
                          <a:cs typeface="Times New Roman" panose="02020603050405020304" pitchFamily="18" charset="0"/>
                          <a:sym typeface="Zapf Dingbats"/>
                        </a:rPr>
                        <a:t>Giữ</a:t>
                      </a: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 </a:t>
                      </a:r>
                      <a:r>
                        <a:rPr lang="en-US" sz="1200" dirty="0" err="1">
                          <a:solidFill>
                            <a:schemeClr val="tx1"/>
                          </a:solidFill>
                          <a:latin typeface="Times New Roman" panose="02020603050405020304" pitchFamily="18" charset="0"/>
                          <a:ea typeface="Zapf Dingbats"/>
                          <a:cs typeface="Times New Roman" panose="02020603050405020304" pitchFamily="18" charset="0"/>
                          <a:sym typeface="Zapf Dingbats"/>
                        </a:rPr>
                        <a:t>nguyên</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extLst>
                  <a:ext uri="{0D108BD9-81ED-4DB2-BD59-A6C34878D82A}">
                    <a16:rowId xmlns:a16="http://schemas.microsoft.com/office/drawing/2014/main" val="10007"/>
                  </a:ext>
                </a:extLst>
              </a:tr>
              <a:tr h="251460">
                <a:tc>
                  <a:txBody>
                    <a:bodyPr/>
                    <a:lstStyle/>
                    <a:p>
                      <a:pPr>
                        <a:lnSpc>
                          <a:spcPct val="100000"/>
                        </a:lnSpc>
                      </a:pPr>
                      <a:r>
                        <a:rPr lang="en-US" sz="1200" b="0" kern="0" dirty="0" err="1">
                          <a:solidFill>
                            <a:schemeClr val="tx1"/>
                          </a:solidFill>
                          <a:latin typeface="Times New Roman" panose="02020603050405020304" pitchFamily="18" charset="0"/>
                          <a:ea typeface="+mn-ea"/>
                          <a:cs typeface="Times New Roman" panose="02020603050405020304" pitchFamily="18" charset="0"/>
                        </a:rPr>
                        <a:t>Đường</a:t>
                      </a:r>
                      <a:r>
                        <a:rPr lang="en-US" sz="1200" b="0" kern="0" baseline="0" dirty="0">
                          <a:solidFill>
                            <a:schemeClr val="tx1"/>
                          </a:solidFill>
                          <a:latin typeface="Times New Roman" panose="02020603050405020304" pitchFamily="18" charset="0"/>
                          <a:ea typeface="+mn-ea"/>
                          <a:cs typeface="Times New Roman" panose="02020603050405020304" pitchFamily="18" charset="0"/>
                        </a:rPr>
                        <a:t> </a:t>
                      </a:r>
                      <a:r>
                        <a:rPr lang="en-US" sz="1200" b="0" kern="0" baseline="0" dirty="0" err="1">
                          <a:solidFill>
                            <a:schemeClr val="tx1"/>
                          </a:solidFill>
                          <a:latin typeface="Times New Roman" panose="02020603050405020304" pitchFamily="18" charset="0"/>
                          <a:ea typeface="+mn-ea"/>
                          <a:cs typeface="Times New Roman" panose="02020603050405020304" pitchFamily="18" charset="0"/>
                        </a:rPr>
                        <a:t>hầm</a:t>
                      </a:r>
                      <a:r>
                        <a:rPr lang="en-US" sz="1200" b="0" kern="0" baseline="0" dirty="0">
                          <a:solidFill>
                            <a:schemeClr val="tx1"/>
                          </a:solidFill>
                          <a:latin typeface="Times New Roman" panose="02020603050405020304" pitchFamily="18" charset="0"/>
                          <a:ea typeface="+mn-ea"/>
                          <a:cs typeface="Times New Roman" panose="02020603050405020304" pitchFamily="18" charset="0"/>
                        </a:rPr>
                        <a:t>  </a:t>
                      </a:r>
                      <a:r>
                        <a:rPr lang="en-US" sz="1200" b="0" kern="0" baseline="0" dirty="0" err="1">
                          <a:solidFill>
                            <a:schemeClr val="tx1"/>
                          </a:solidFill>
                          <a:latin typeface="Times New Roman" panose="02020603050405020304" pitchFamily="18" charset="0"/>
                          <a:ea typeface="+mn-ea"/>
                          <a:cs typeface="Times New Roman" panose="02020603050405020304" pitchFamily="18" charset="0"/>
                        </a:rPr>
                        <a:t>nhỏ</a:t>
                      </a:r>
                      <a:r>
                        <a:rPr lang="en-US" sz="1200" b="0" kern="0" baseline="0" dirty="0">
                          <a:solidFill>
                            <a:schemeClr val="tx1"/>
                          </a:solidFill>
                          <a:latin typeface="Times New Roman" panose="02020603050405020304" pitchFamily="18" charset="0"/>
                          <a:ea typeface="+mn-ea"/>
                          <a:cs typeface="Times New Roman" panose="02020603050405020304" pitchFamily="18" charset="0"/>
                        </a:rPr>
                        <a:t> </a:t>
                      </a:r>
                      <a:r>
                        <a:rPr lang="en-US" sz="1200" b="0" kern="0" baseline="0" dirty="0" err="1">
                          <a:solidFill>
                            <a:schemeClr val="tx1"/>
                          </a:solidFill>
                          <a:latin typeface="Times New Roman" panose="02020603050405020304" pitchFamily="18" charset="0"/>
                          <a:ea typeface="+mn-ea"/>
                          <a:cs typeface="Times New Roman" panose="02020603050405020304" pitchFamily="18" charset="0"/>
                        </a:rPr>
                        <a:t>hơn</a:t>
                      </a:r>
                      <a:r>
                        <a:rPr lang="en-US" sz="1200" b="0" kern="0" baseline="0" dirty="0">
                          <a:solidFill>
                            <a:schemeClr val="tx1"/>
                          </a:solidFill>
                          <a:latin typeface="Times New Roman" panose="02020603050405020304" pitchFamily="18" charset="0"/>
                          <a:ea typeface="+mn-ea"/>
                          <a:cs typeface="Times New Roman" panose="02020603050405020304" pitchFamily="18" charset="0"/>
                        </a:rPr>
                        <a:t> (</a:t>
                      </a:r>
                      <a:r>
                        <a:rPr lang="da-DK" sz="1200" b="0" kern="1200" dirty="0">
                          <a:solidFill>
                            <a:schemeClr val="tx1"/>
                          </a:solidFill>
                          <a:latin typeface="Times New Roman" panose="02020603050405020304" pitchFamily="18" charset="0"/>
                          <a:ea typeface="+mn-ea"/>
                          <a:cs typeface="Times New Roman" panose="02020603050405020304" pitchFamily="18" charset="0"/>
                        </a:rPr>
                        <a:t>Ø)</a:t>
                      </a:r>
                      <a:endParaRPr lang="en-US" sz="12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extLst>
                  <a:ext uri="{0D108BD9-81ED-4DB2-BD59-A6C34878D82A}">
                    <a16:rowId xmlns:a16="http://schemas.microsoft.com/office/drawing/2014/main" val="10008"/>
                  </a:ext>
                </a:extLst>
              </a:tr>
              <a:tr h="4343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err="1">
                          <a:solidFill>
                            <a:schemeClr val="tx1"/>
                          </a:solidFill>
                          <a:latin typeface="Times New Roman" panose="02020603050405020304" pitchFamily="18" charset="0"/>
                          <a:cs typeface="Times New Roman" panose="02020603050405020304" pitchFamily="18" charset="0"/>
                        </a:rPr>
                        <a:t>Xác</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định</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trước</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đường</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kính</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dây</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chằng</a:t>
                      </a:r>
                      <a:r>
                        <a:rPr lang="en-US" sz="1200" b="0" baseline="0" dirty="0">
                          <a:solidFill>
                            <a:schemeClr val="tx1"/>
                          </a:solidFill>
                          <a:latin typeface="Times New Roman" panose="02020603050405020304" pitchFamily="18" charset="0"/>
                          <a:cs typeface="Times New Roman" panose="02020603050405020304" pitchFamily="18" charset="0"/>
                        </a:rPr>
                        <a:t>/</a:t>
                      </a:r>
                      <a:r>
                        <a:rPr lang="en-US" sz="1200" b="0" baseline="0" dirty="0" err="1">
                          <a:solidFill>
                            <a:schemeClr val="tx1"/>
                          </a:solidFill>
                          <a:latin typeface="Times New Roman" panose="02020603050405020304" pitchFamily="18" charset="0"/>
                          <a:cs typeface="Times New Roman" panose="02020603050405020304" pitchFamily="18" charset="0"/>
                        </a:rPr>
                        <a:t>đường</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hầm</a:t>
                      </a:r>
                      <a:r>
                        <a:rPr lang="en-US" sz="1200" b="0" baseline="0" dirty="0">
                          <a:solidFill>
                            <a:schemeClr val="tx1"/>
                          </a:solidFill>
                          <a:latin typeface="Times New Roman" panose="02020603050405020304" pitchFamily="18" charset="0"/>
                          <a:cs typeface="Times New Roman" panose="02020603050405020304" pitchFamily="18" charset="0"/>
                        </a:rPr>
                        <a:t> (</a:t>
                      </a:r>
                      <a:r>
                        <a:rPr lang="da-DK" sz="1200" b="0" kern="1200" dirty="0">
                          <a:solidFill>
                            <a:schemeClr val="tx1"/>
                          </a:solidFill>
                          <a:latin typeface="Times New Roman" panose="02020603050405020304" pitchFamily="18" charset="0"/>
                          <a:ea typeface="+mn-ea"/>
                          <a:cs typeface="Times New Roman" panose="02020603050405020304" pitchFamily="18" charset="0"/>
                        </a:rPr>
                        <a:t>Ø)</a:t>
                      </a:r>
                      <a:r>
                        <a:rPr lang="en-US" sz="1200" b="0" baseline="0" dirty="0">
                          <a:solidFill>
                            <a:schemeClr val="tx1"/>
                          </a:solidFill>
                          <a:latin typeface="Times New Roman" panose="02020603050405020304" pitchFamily="18" charset="0"/>
                          <a:cs typeface="Times New Roman" panose="02020603050405020304" pitchFamily="18" charset="0"/>
                        </a:rPr>
                        <a:t> </a:t>
                      </a:r>
                      <a:endParaRPr lang="en-US" sz="12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extLst>
                  <a:ext uri="{0D108BD9-81ED-4DB2-BD59-A6C34878D82A}">
                    <a16:rowId xmlns:a16="http://schemas.microsoft.com/office/drawing/2014/main" val="10009"/>
                  </a:ext>
                </a:extLst>
              </a:tr>
              <a:tr h="746964">
                <a:tc>
                  <a:txBody>
                    <a:bodyPr/>
                    <a:lstStyle/>
                    <a:p>
                      <a:pPr>
                        <a:lnSpc>
                          <a:spcPct val="100000"/>
                        </a:lnSpc>
                      </a:pPr>
                      <a:r>
                        <a:rPr lang="en-US" sz="1200" b="0" dirty="0" err="1">
                          <a:solidFill>
                            <a:schemeClr val="tx1"/>
                          </a:solidFill>
                          <a:latin typeface="Times New Roman" panose="02020603050405020304" pitchFamily="18" charset="0"/>
                          <a:cs typeface="Times New Roman" panose="02020603050405020304" pitchFamily="18" charset="0"/>
                        </a:rPr>
                        <a:t>Không</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ảnh</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hưởng</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người</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hiến</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tặng</a:t>
                      </a:r>
                      <a:endParaRPr lang="en-US" sz="12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extLst>
                  <a:ext uri="{0D108BD9-81ED-4DB2-BD59-A6C34878D82A}">
                    <a16:rowId xmlns:a16="http://schemas.microsoft.com/office/drawing/2014/main" val="10010"/>
                  </a:ext>
                </a:extLst>
              </a:tr>
              <a:tr h="251460">
                <a:tc>
                  <a:txBody>
                    <a:bodyPr/>
                    <a:lstStyle/>
                    <a:p>
                      <a:pPr>
                        <a:lnSpc>
                          <a:spcPct val="100000"/>
                        </a:lnSpc>
                      </a:pPr>
                      <a:r>
                        <a:rPr lang="en-US" sz="1200" b="0" dirty="0" err="1">
                          <a:solidFill>
                            <a:schemeClr val="tx1"/>
                          </a:solidFill>
                          <a:latin typeface="Times New Roman" panose="02020603050405020304" pitchFamily="18" charset="0"/>
                          <a:cs typeface="Times New Roman" panose="02020603050405020304" pitchFamily="18" charset="0"/>
                        </a:rPr>
                        <a:t>Không</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tổn</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thương</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người</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hiến</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tặng</a:t>
                      </a:r>
                      <a:endParaRPr lang="en-US" sz="12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BCF5D">
                        <a:alpha val="20000"/>
                      </a:srgbClr>
                    </a:solidFill>
                  </a:tcPr>
                </a:tc>
                <a:extLst>
                  <a:ext uri="{0D108BD9-81ED-4DB2-BD59-A6C34878D82A}">
                    <a16:rowId xmlns:a16="http://schemas.microsoft.com/office/drawing/2014/main" val="10011"/>
                  </a:ext>
                </a:extLst>
              </a:tr>
              <a:tr h="251460">
                <a:tc>
                  <a:txBody>
                    <a:bodyPr/>
                    <a:lstStyle/>
                    <a:p>
                      <a:pPr>
                        <a:lnSpc>
                          <a:spcPct val="100000"/>
                        </a:lnSpc>
                      </a:pPr>
                      <a:r>
                        <a:rPr lang="en-US" sz="1200" b="0" dirty="0" err="1">
                          <a:solidFill>
                            <a:schemeClr val="tx1"/>
                          </a:solidFill>
                          <a:latin typeface="Times New Roman" panose="02020603050405020304" pitchFamily="18" charset="0"/>
                          <a:cs typeface="Times New Roman" panose="02020603050405020304" pitchFamily="18" charset="0"/>
                        </a:rPr>
                        <a:t>Ổn</a:t>
                      </a:r>
                      <a:r>
                        <a:rPr lang="en-US" sz="1200" b="0" dirty="0">
                          <a:solidFill>
                            <a:schemeClr val="tx1"/>
                          </a:solidFill>
                          <a:latin typeface="Times New Roman" panose="02020603050405020304" pitchFamily="18" charset="0"/>
                          <a:cs typeface="Times New Roman" panose="02020603050405020304" pitchFamily="18" charset="0"/>
                        </a:rPr>
                        <a:t> </a:t>
                      </a:r>
                      <a:r>
                        <a:rPr lang="en-US" sz="1200" b="0" dirty="0" err="1">
                          <a:solidFill>
                            <a:schemeClr val="tx1"/>
                          </a:solidFill>
                          <a:latin typeface="Times New Roman" panose="02020603050405020304" pitchFamily="18" charset="0"/>
                          <a:cs typeface="Times New Roman" panose="02020603050405020304" pitchFamily="18" charset="0"/>
                        </a:rPr>
                        <a:t>định</a:t>
                      </a:r>
                      <a:r>
                        <a:rPr lang="en-US" sz="1200" b="0" dirty="0">
                          <a:solidFill>
                            <a:schemeClr val="tx1"/>
                          </a:solidFill>
                          <a:latin typeface="Times New Roman" panose="02020603050405020304" pitchFamily="18" charset="0"/>
                          <a:cs typeface="Times New Roman" panose="02020603050405020304" pitchFamily="18" charset="0"/>
                        </a:rPr>
                        <a:t> </a:t>
                      </a:r>
                      <a:r>
                        <a:rPr lang="en-US" sz="1200" b="0" dirty="0" err="1">
                          <a:solidFill>
                            <a:schemeClr val="tx1"/>
                          </a:solidFill>
                          <a:latin typeface="Times New Roman" panose="02020603050405020304" pitchFamily="18" charset="0"/>
                          <a:cs typeface="Times New Roman" panose="02020603050405020304" pitchFamily="18" charset="0"/>
                        </a:rPr>
                        <a:t>ngay</a:t>
                      </a:r>
                      <a:r>
                        <a:rPr lang="en-US" sz="1200" b="0" dirty="0">
                          <a:solidFill>
                            <a:schemeClr val="tx1"/>
                          </a:solidFill>
                          <a:latin typeface="Times New Roman" panose="02020603050405020304" pitchFamily="18" charset="0"/>
                          <a:cs typeface="Times New Roman" panose="02020603050405020304" pitchFamily="18" charset="0"/>
                        </a:rPr>
                        <a:t> </a:t>
                      </a:r>
                      <a:r>
                        <a:rPr lang="en-US" sz="1200" b="0" dirty="0" err="1">
                          <a:solidFill>
                            <a:schemeClr val="tx1"/>
                          </a:solidFill>
                          <a:latin typeface="Times New Roman" panose="02020603050405020304" pitchFamily="18" charset="0"/>
                          <a:cs typeface="Times New Roman" panose="02020603050405020304" pitchFamily="18" charset="0"/>
                        </a:rPr>
                        <a:t>sau</a:t>
                      </a:r>
                      <a:r>
                        <a:rPr lang="en-US" sz="1200" b="0" dirty="0">
                          <a:solidFill>
                            <a:schemeClr val="tx1"/>
                          </a:solidFill>
                          <a:latin typeface="Times New Roman" panose="02020603050405020304" pitchFamily="18" charset="0"/>
                          <a:cs typeface="Times New Roman" panose="02020603050405020304" pitchFamily="18" charset="0"/>
                        </a:rPr>
                        <a:t> </a:t>
                      </a:r>
                      <a:r>
                        <a:rPr lang="en-US" sz="1200" b="0" dirty="0" err="1">
                          <a:solidFill>
                            <a:schemeClr val="tx1"/>
                          </a:solidFill>
                          <a:latin typeface="Times New Roman" panose="02020603050405020304" pitchFamily="18" charset="0"/>
                          <a:cs typeface="Times New Roman" panose="02020603050405020304" pitchFamily="18" charset="0"/>
                        </a:rPr>
                        <a:t>phẫu</a:t>
                      </a:r>
                      <a:r>
                        <a:rPr lang="en-US" sz="1200" b="0" dirty="0">
                          <a:solidFill>
                            <a:schemeClr val="tx1"/>
                          </a:solidFill>
                          <a:latin typeface="Times New Roman" panose="02020603050405020304" pitchFamily="18" charset="0"/>
                          <a:cs typeface="Times New Roman" panose="02020603050405020304" pitchFamily="18" charset="0"/>
                        </a:rPr>
                        <a:t> thuật</a:t>
                      </a:r>
                    </a:p>
                  </a:txBody>
                  <a:tcPr marL="68580" marR="68580" marT="34290" marB="34290">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1DF91">
                        <a:alpha val="20000"/>
                      </a:srgbClr>
                    </a:solidFill>
                  </a:tcPr>
                </a:tc>
                <a:extLst>
                  <a:ext uri="{0D108BD9-81ED-4DB2-BD59-A6C34878D82A}">
                    <a16:rowId xmlns:a16="http://schemas.microsoft.com/office/drawing/2014/main" val="10012"/>
                  </a:ext>
                </a:extLst>
              </a:tr>
              <a:tr h="251460">
                <a:tc>
                  <a:txBody>
                    <a:bodyPr/>
                    <a:lstStyle/>
                    <a:p>
                      <a:pPr>
                        <a:lnSpc>
                          <a:spcPct val="100000"/>
                        </a:lnSpc>
                      </a:pPr>
                      <a:r>
                        <a:rPr lang="en-US" sz="1200" b="0" dirty="0" err="1">
                          <a:solidFill>
                            <a:schemeClr val="tx1"/>
                          </a:solidFill>
                          <a:latin typeface="Times New Roman" panose="02020603050405020304" pitchFamily="18" charset="0"/>
                          <a:cs typeface="Times New Roman" panose="02020603050405020304" pitchFamily="18" charset="0"/>
                        </a:rPr>
                        <a:t>Thời</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gian</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phục</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hồi</a:t>
                      </a:r>
                      <a:r>
                        <a:rPr lang="en-US" sz="1200" b="0" baseline="0" dirty="0">
                          <a:solidFill>
                            <a:schemeClr val="tx1"/>
                          </a:solidFill>
                          <a:latin typeface="Times New Roman" panose="02020603050405020304" pitchFamily="18" charset="0"/>
                          <a:cs typeface="Times New Roman" panose="02020603050405020304" pitchFamily="18" charset="0"/>
                        </a:rPr>
                        <a:t> </a:t>
                      </a:r>
                      <a:r>
                        <a:rPr lang="en-US" sz="1200" b="0" baseline="0" dirty="0" err="1">
                          <a:solidFill>
                            <a:schemeClr val="tx1"/>
                          </a:solidFill>
                          <a:latin typeface="Times New Roman" panose="02020603050405020304" pitchFamily="18" charset="0"/>
                          <a:cs typeface="Times New Roman" panose="02020603050405020304" pitchFamily="18" charset="0"/>
                        </a:rPr>
                        <a:t>nhanh</a:t>
                      </a:r>
                      <a:r>
                        <a:rPr lang="en-US" sz="1200" b="0" baseline="0" dirty="0">
                          <a:solidFill>
                            <a:schemeClr val="tx1"/>
                          </a:solidFill>
                          <a:latin typeface="Times New Roman" panose="02020603050405020304" pitchFamily="18" charset="0"/>
                          <a:cs typeface="Times New Roman" panose="02020603050405020304" pitchFamily="18" charset="0"/>
                        </a:rPr>
                        <a:t> </a:t>
                      </a:r>
                      <a:endParaRPr lang="en-US" sz="1200" b="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CC63F"/>
                      </a:solidFill>
                      <a:prstDash val="solid"/>
                      <a:round/>
                      <a:headEnd type="none" w="med" len="med"/>
                      <a:tailEnd type="none" w="med" len="med"/>
                    </a:lnB>
                    <a:solidFill>
                      <a:srgbClr val="8BCF5D">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CC63F"/>
                      </a:solidFill>
                      <a:prstDash val="solid"/>
                      <a:round/>
                      <a:headEnd type="none" w="med" len="med"/>
                      <a:tailEnd type="none" w="med" len="med"/>
                    </a:lnB>
                    <a:solidFill>
                      <a:srgbClr val="8BCF5D">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CC63F"/>
                      </a:solidFill>
                      <a:prstDash val="solid"/>
                      <a:round/>
                      <a:headEnd type="none" w="med" len="med"/>
                      <a:tailEnd type="none" w="med" len="med"/>
                    </a:lnB>
                    <a:solidFill>
                      <a:srgbClr val="8BCF5D">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ea typeface="Zapf Dingbats"/>
                          <a:cs typeface="Times New Roman" panose="02020603050405020304" pitchFamily="18" charset="0"/>
                          <a:sym typeface="Zapf Dingbats"/>
                        </a:rPr>
                        <a:t>✓</a:t>
                      </a:r>
                      <a:endParaRPr lang="en-US" sz="12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CC63F"/>
                      </a:solidFill>
                      <a:prstDash val="solid"/>
                      <a:round/>
                      <a:headEnd type="none" w="med" len="med"/>
                      <a:tailEnd type="none" w="med" len="med"/>
                    </a:lnB>
                    <a:solidFill>
                      <a:srgbClr val="8BCF5D">
                        <a:alpha val="20000"/>
                      </a:srgbClr>
                    </a:solidFill>
                  </a:tcPr>
                </a:tc>
                <a:extLst>
                  <a:ext uri="{0D108BD9-81ED-4DB2-BD59-A6C34878D82A}">
                    <a16:rowId xmlns:a16="http://schemas.microsoft.com/office/drawing/2014/main" val="10013"/>
                  </a:ext>
                </a:extLst>
              </a:tr>
            </a:tbl>
          </a:graphicData>
        </a:graphic>
      </p:graphicFrame>
    </p:spTree>
    <p:custDataLst>
      <p:tags r:id="rId1"/>
    </p:custDataLst>
    <p:extLst>
      <p:ext uri="{BB962C8B-B14F-4D97-AF65-F5344CB8AC3E}">
        <p14:creationId xmlns:p14="http://schemas.microsoft.com/office/powerpoint/2010/main" val="1206763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087" y="1657350"/>
            <a:ext cx="8208140" cy="2239075"/>
          </a:xfrm>
        </p:spPr>
        <p:txBody>
          <a:bodyPr/>
          <a:lstStyle/>
          <a:p>
            <a:pPr algn="l">
              <a:spcAft>
                <a:spcPts val="450"/>
              </a:spcAft>
            </a:pPr>
            <a:r>
              <a:rPr lang="en-US" b="1" dirty="0" err="1">
                <a:solidFill>
                  <a:schemeClr val="tx1"/>
                </a:solidFill>
                <a:latin typeface="Times New Roman" panose="02020603050405020304" pitchFamily="18" charset="0"/>
                <a:cs typeface="Times New Roman" panose="02020603050405020304" pitchFamily="18" charset="0"/>
              </a:rPr>
              <a:t>Với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nguyên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lý</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thiết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kế</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hiện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đại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và</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công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nghệ</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sản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xuất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tiên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tiến</a:t>
            </a:r>
            <a:r>
              <a:rPr lang="en-US" b="1" dirty="0">
                <a:solidFill>
                  <a:schemeClr val="tx1"/>
                </a:solidFill>
                <a:latin typeface="Times New Roman" panose="02020603050405020304" pitchFamily="18" charset="0"/>
                <a:cs typeface="Times New Roman" panose="02020603050405020304" pitchFamily="18" charset="0"/>
              </a:rPr>
              <a:t>, LARS™ </a:t>
            </a:r>
            <a:r>
              <a:rPr lang="en-US" b="1" dirty="0" err="1">
                <a:solidFill>
                  <a:schemeClr val="tx1"/>
                </a:solidFill>
                <a:latin typeface="Times New Roman" panose="02020603050405020304" pitchFamily="18" charset="0"/>
                <a:cs typeface="Times New Roman" panose="02020603050405020304" pitchFamily="18" charset="0"/>
              </a:rPr>
              <a:t>nhắm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đến</a:t>
            </a:r>
            <a:r>
              <a:rPr lang="en-US" b="1" dirty="0">
                <a:solidFill>
                  <a:schemeClr val="tx1"/>
                </a:solidFill>
                <a:latin typeface="Times New Roman" panose="02020603050405020304" pitchFamily="18" charset="0"/>
                <a:cs typeface="Times New Roman" panose="02020603050405020304" pitchFamily="18" charset="0"/>
              </a:rPr>
              <a:t> 5 </a:t>
            </a:r>
            <a:r>
              <a:rPr lang="en-US" b="1" dirty="0" err="1">
                <a:solidFill>
                  <a:schemeClr val="tx1"/>
                </a:solidFill>
                <a:latin typeface="Times New Roman" panose="02020603050405020304" pitchFamily="18" charset="0"/>
                <a:cs typeface="Times New Roman" panose="02020603050405020304" pitchFamily="18" charset="0"/>
              </a:rPr>
              <a:t>yếu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tố</a:t>
            </a:r>
            <a:r>
              <a:rPr lang="en-US" b="1" dirty="0">
                <a:solidFill>
                  <a:schemeClr val="tx1"/>
                </a:solidFill>
                <a:latin typeface="Times New Roman" panose="02020603050405020304" pitchFamily="18" charset="0"/>
                <a:cs typeface="Times New Roman" panose="02020603050405020304" pitchFamily="18" charset="0"/>
              </a:rPr>
              <a:t> then </a:t>
            </a:r>
            <a:r>
              <a:rPr lang="en-US" b="1" dirty="0" err="1">
                <a:solidFill>
                  <a:schemeClr val="tx1"/>
                </a:solidFill>
                <a:latin typeface="Times New Roman" panose="02020603050405020304" pitchFamily="18" charset="0"/>
                <a:cs typeface="Times New Roman" panose="02020603050405020304" pitchFamily="18" charset="0"/>
              </a:rPr>
              <a:t>chốt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nổi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bật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hơn</a:t>
            </a:r>
            <a:r>
              <a:rPr lang="en-US" b="1" dirty="0">
                <a:solidFill>
                  <a:schemeClr val="tx1"/>
                </a:solidFill>
                <a:latin typeface="Times New Roman" panose="02020603050405020304" pitchFamily="18" charset="0"/>
                <a:cs typeface="Times New Roman" panose="02020603050405020304" pitchFamily="18" charset="0"/>
              </a:rPr>
              <a:t> so </a:t>
            </a:r>
            <a:r>
              <a:rPr lang="en-US" b="1" dirty="0" err="1">
                <a:solidFill>
                  <a:schemeClr val="tx1"/>
                </a:solidFill>
                <a:latin typeface="Times New Roman" panose="02020603050405020304" pitchFamily="18" charset="0"/>
                <a:cs typeface="Times New Roman" panose="02020603050405020304" pitchFamily="18" charset="0"/>
              </a:rPr>
              <a:t>vơi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các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phương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án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điều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trị</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hiện</a:t>
            </a:r>
            <a:r>
              <a:rPr lang="en-US" b="1" dirty="0">
                <a:solidFill>
                  <a:schemeClr val="tx1"/>
                </a:solidFill>
                <a:latin typeface="Times New Roman" panose="02020603050405020304" pitchFamily="18" charset="0"/>
                <a:cs typeface="Times New Roman" panose="02020603050405020304" pitchFamily="18" charset="0"/>
              </a:rPr>
              <a:t> có, </a:t>
            </a:r>
            <a:r>
              <a:rPr lang="en-US" b="1" dirty="0" err="1">
                <a:solidFill>
                  <a:schemeClr val="tx1"/>
                </a:solidFill>
                <a:latin typeface="Times New Roman" panose="02020603050405020304" pitchFamily="18" charset="0"/>
                <a:cs typeface="Times New Roman" panose="02020603050405020304" pitchFamily="18" charset="0"/>
              </a:rPr>
              <a:t>hướng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đến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giải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pháp</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điều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trị</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chấn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thương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thể</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thao</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hiệu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quả</a:t>
            </a:r>
            <a:r>
              <a:rPr lang="en-US" b="1" dirty="0">
                <a:solidFill>
                  <a:schemeClr val="tx1"/>
                </a:solidFill>
                <a:latin typeface="Times New Roman" panose="02020603050405020304" pitchFamily="18" charset="0"/>
                <a:cs typeface="Times New Roman" panose="02020603050405020304" pitchFamily="18" charset="0"/>
              </a:rPr>
              <a:t> cao: </a:t>
            </a:r>
          </a:p>
          <a:p>
            <a:pPr algn="l">
              <a:spcAft>
                <a:spcPts val="450"/>
              </a:spcAft>
            </a:pPr>
            <a:endParaRPr lang="en-US" b="1" dirty="0">
              <a:solidFill>
                <a:schemeClr val="tx1"/>
              </a:solidFill>
              <a:latin typeface="Times New Roman" panose="02020603050405020304" pitchFamily="18" charset="0"/>
              <a:cs typeface="Times New Roman" panose="02020603050405020304" pitchFamily="18" charset="0"/>
            </a:endParaRPr>
          </a:p>
          <a:p>
            <a:pPr marL="214313" indent="-214313">
              <a:spcAft>
                <a:spcPts val="900"/>
              </a:spcAft>
              <a:buClr>
                <a:srgbClr val="97BF0F"/>
              </a:buClr>
              <a:buFont typeface="Wingdings" panose="05000000000000000000" pitchFamily="2" charset="2"/>
              <a:buChar char="§"/>
            </a:pPr>
            <a:r>
              <a:rPr lang="en-US" dirty="0">
                <a:solidFill>
                  <a:schemeClr val="tx1"/>
                </a:solidFill>
                <a:latin typeface="Times New Roman" panose="02020603050405020304" pitchFamily="18" charset="0"/>
                <a:cs typeface="Times New Roman" panose="02020603050405020304" pitchFamily="18" charset="0"/>
              </a:rPr>
              <a:t>Mạnh – </a:t>
            </a:r>
            <a:r>
              <a:rPr lang="en-US" dirty="0" err="1">
                <a:solidFill>
                  <a:schemeClr val="tx1"/>
                </a:solidFill>
                <a:latin typeface="Times New Roman" panose="02020603050405020304" pitchFamily="18" charset="0"/>
                <a:cs typeface="Times New Roman" panose="02020603050405020304" pitchFamily="18" charset="0"/>
              </a:rPr>
              <a:t>vững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ngay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sau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phẫu</a:t>
            </a:r>
            <a:r>
              <a:rPr lang="en-US" dirty="0">
                <a:solidFill>
                  <a:schemeClr val="tx1"/>
                </a:solidFill>
                <a:latin typeface="Times New Roman" panose="02020603050405020304" pitchFamily="18" charset="0"/>
                <a:cs typeface="Times New Roman" panose="02020603050405020304" pitchFamily="18" charset="0"/>
              </a:rPr>
              <a:t> thuật.</a:t>
            </a:r>
          </a:p>
          <a:p>
            <a:pPr marL="214313" indent="-214313">
              <a:spcAft>
                <a:spcPts val="900"/>
              </a:spcAft>
              <a:buClr>
                <a:srgbClr val="97BF0F"/>
              </a:buClr>
              <a:buFont typeface="Wingdings" panose="05000000000000000000" pitchFamily="2" charset="2"/>
              <a:buChar char="§"/>
            </a:pPr>
            <a:r>
              <a:rPr lang="en-US" dirty="0" err="1">
                <a:solidFill>
                  <a:schemeClr val="tx1"/>
                </a:solidFill>
                <a:latin typeface="Times New Roman" panose="02020603050405020304" pitchFamily="18" charset="0"/>
                <a:cs typeface="Times New Roman" panose="02020603050405020304" pitchFamily="18" charset="0"/>
              </a:rPr>
              <a:t>Chức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năng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vận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động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được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tối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ưu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hóa</a:t>
            </a:r>
            <a:r>
              <a:rPr lang="en-US" dirty="0">
                <a:solidFill>
                  <a:schemeClr val="tx1"/>
                </a:solidFill>
                <a:latin typeface="Times New Roman" panose="02020603050405020304" pitchFamily="18" charset="0"/>
                <a:cs typeface="Times New Roman" panose="02020603050405020304" pitchFamily="18" charset="0"/>
              </a:rPr>
              <a:t>.</a:t>
            </a:r>
          </a:p>
          <a:p>
            <a:pPr marL="214313" indent="-214313">
              <a:spcAft>
                <a:spcPts val="900"/>
              </a:spcAft>
              <a:buClr>
                <a:srgbClr val="97BF0F"/>
              </a:buClr>
              <a:buFont typeface="Wingdings" panose="05000000000000000000" pitchFamily="2" charset="2"/>
              <a:buChar char="§"/>
            </a:pPr>
            <a:r>
              <a:rPr lang="en-US" dirty="0" err="1">
                <a:solidFill>
                  <a:schemeClr val="tx1"/>
                </a:solidFill>
                <a:latin typeface="Times New Roman" panose="02020603050405020304" pitchFamily="18" charset="0"/>
                <a:cs typeface="Times New Roman" panose="02020603050405020304" pitchFamily="18" charset="0"/>
              </a:rPr>
              <a:t>Phục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hồi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toàn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diện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cấu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trúc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giải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phẫu</a:t>
            </a:r>
            <a:r>
              <a:rPr lang="en-US" dirty="0">
                <a:solidFill>
                  <a:schemeClr val="tx1"/>
                </a:solidFill>
                <a:latin typeface="Times New Roman" panose="02020603050405020304" pitchFamily="18" charset="0"/>
                <a:cs typeface="Times New Roman" panose="02020603050405020304" pitchFamily="18" charset="0"/>
              </a:rPr>
              <a:t> </a:t>
            </a:r>
          </a:p>
          <a:p>
            <a:pPr marL="214313" indent="-214313">
              <a:spcAft>
                <a:spcPts val="900"/>
              </a:spcAft>
              <a:buClr>
                <a:srgbClr val="97BF0F"/>
              </a:buClr>
              <a:buFont typeface="Wingdings" panose="05000000000000000000" pitchFamily="2" charset="2"/>
              <a:buChar char="§"/>
            </a:pPr>
            <a:r>
              <a:rPr lang="en-US" dirty="0" err="1">
                <a:solidFill>
                  <a:schemeClr val="tx1"/>
                </a:solidFill>
                <a:latin typeface="Times New Roman" panose="02020603050405020304" pitchFamily="18" charset="0"/>
                <a:cs typeface="Times New Roman" panose="02020603050405020304" pitchFamily="18" charset="0"/>
              </a:rPr>
              <a:t>Hồi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phục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sau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mổ</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nhanh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chóng</a:t>
            </a:r>
            <a:r>
              <a:rPr lang="en-US" dirty="0">
                <a:solidFill>
                  <a:schemeClr val="tx1"/>
                </a:solidFill>
                <a:latin typeface="Times New Roman" panose="02020603050405020304" pitchFamily="18" charset="0"/>
                <a:cs typeface="Times New Roman" panose="02020603050405020304" pitchFamily="18" charset="0"/>
              </a:rPr>
              <a:t> </a:t>
            </a:r>
          </a:p>
          <a:p>
            <a:pPr marL="214313" indent="-214313">
              <a:spcAft>
                <a:spcPts val="900"/>
              </a:spcAft>
              <a:buClr>
                <a:srgbClr val="97BF0F"/>
              </a:buClr>
              <a:buFont typeface="Wingdings" panose="05000000000000000000" pitchFamily="2" charset="2"/>
              <a:buChar char="§"/>
            </a:pPr>
            <a:r>
              <a:rPr lang="en-US" dirty="0" err="1">
                <a:solidFill>
                  <a:schemeClr val="tx1"/>
                </a:solidFill>
                <a:latin typeface="Times New Roman" panose="02020603050405020304" pitchFamily="18" charset="0"/>
                <a:cs typeface="Times New Roman" panose="02020603050405020304" pitchFamily="18" charset="0"/>
              </a:rPr>
              <a:t>Khả</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năng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tương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thích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sinh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học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vượt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trội</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2503978" y="1010289"/>
            <a:ext cx="6323249" cy="248145"/>
          </a:xfrm>
          <a:prstGeom prst="rect">
            <a:avLst/>
          </a:prstGeom>
        </p:spPr>
        <p:txBody>
          <a:bodyPr lIns="0" tIns="0" rIns="0" bIns="0"/>
          <a:lstStyle>
            <a:lvl1pPr algn="r">
              <a:defRPr sz="2150" b="0" i="0" baseline="0">
                <a:solidFill>
                  <a:schemeClr val="bg1"/>
                </a:solidFill>
                <a:latin typeface="CorinNew" panose="00000400000000000000" pitchFamily="2" charset="0"/>
                <a:ea typeface="Arial" charset="0"/>
                <a:cs typeface="Arial" charset="0"/>
              </a:defRPr>
            </a:lvl1pPr>
          </a:lstStyle>
          <a:p>
            <a:r>
              <a:rPr lang="en-GB" sz="1613" dirty="0">
                <a:latin typeface="Arial" panose="020B0604020202020204" pitchFamily="34" charset="0"/>
                <a:cs typeface="Arial" panose="020B0604020202020204" pitchFamily="34" charset="0"/>
              </a:rPr>
              <a:t>How is </a:t>
            </a:r>
            <a:r>
              <a:rPr lang="en-GB" sz="1613" dirty="0"/>
              <a:t>LARS™ </a:t>
            </a:r>
            <a:r>
              <a:rPr lang="en-GB" sz="1613" dirty="0">
                <a:latin typeface="Arial" panose="020B0604020202020204" pitchFamily="34" charset="0"/>
                <a:cs typeface="Arial" panose="020B0604020202020204" pitchFamily="34" charset="0"/>
              </a:rPr>
              <a:t>different?</a:t>
            </a:r>
            <a:endParaRPr lang="en-US" sz="1613" kern="0"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100F7DBD-5266-5F49-B8DC-AA8D3C7DEB47}"/>
              </a:ext>
            </a:extLst>
          </p:cNvPr>
          <p:cNvCxnSpPr>
            <a:cxnSpLocks/>
          </p:cNvCxnSpPr>
          <p:nvPr/>
        </p:nvCxnSpPr>
        <p:spPr>
          <a:xfrm flipV="1">
            <a:off x="-58782" y="3394711"/>
            <a:ext cx="9359537" cy="1685108"/>
          </a:xfrm>
          <a:prstGeom prst="line">
            <a:avLst/>
          </a:prstGeom>
          <a:ln w="19050" cap="rnd">
            <a:solidFill>
              <a:srgbClr val="97BF0F"/>
            </a:solidFill>
            <a:round/>
            <a:headEnd type="none"/>
            <a:tailEnd type="none"/>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EA74DF7E-6BC4-4F42-A778-2CFED3427589}"/>
              </a:ext>
            </a:extLst>
          </p:cNvPr>
          <p:cNvSpPr txBox="1">
            <a:spLocks/>
          </p:cNvSpPr>
          <p:nvPr/>
        </p:nvSpPr>
        <p:spPr>
          <a:xfrm>
            <a:off x="342900" y="3600450"/>
            <a:ext cx="4800600" cy="392415"/>
          </a:xfrm>
          <a:prstGeom prst="rect">
            <a:avLst/>
          </a:prstGeom>
          <a:noFill/>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ts val="450"/>
              </a:spcBef>
              <a:buClr>
                <a:srgbClr val="65B034"/>
              </a:buClr>
            </a:pPr>
            <a:endParaRPr lang="en-GB" sz="1200" b="1" kern="0" dirty="0">
              <a:solidFill>
                <a:schemeClr val="bg1"/>
              </a:solidFill>
              <a:latin typeface="Times New Roman" panose="02020603050405020304" pitchFamily="18" charset="0"/>
              <a:cs typeface="Times New Roman" panose="02020603050405020304" pitchFamily="18" charset="0"/>
            </a:endParaRPr>
          </a:p>
          <a:p>
            <a:pPr>
              <a:buClr>
                <a:srgbClr val="655994"/>
              </a:buClr>
            </a:pPr>
            <a:endParaRPr lang="en-GB" sz="1350" kern="0" dirty="0">
              <a:solidFill>
                <a:schemeClr val="bg1"/>
              </a:solidFill>
            </a:endParaRPr>
          </a:p>
        </p:txBody>
      </p:sp>
      <p:pic>
        <p:nvPicPr>
          <p:cNvPr id="8" name="Picture 7">
            <a:extLst>
              <a:ext uri="{FF2B5EF4-FFF2-40B4-BE49-F238E27FC236}">
                <a16:creationId xmlns:a16="http://schemas.microsoft.com/office/drawing/2014/main" id="{1F094905-2799-4417-B709-4DBA20E8132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595" b="100000" l="3000" r="99800"/>
                    </a14:imgEffect>
                  </a14:imgLayer>
                </a14:imgProps>
              </a:ext>
              <a:ext uri="{28A0092B-C50C-407E-A947-70E740481C1C}">
                <a14:useLocalDpi xmlns:a14="http://schemas.microsoft.com/office/drawing/2010/main" val="0"/>
              </a:ext>
            </a:extLst>
          </a:blip>
          <a:stretch>
            <a:fillRect/>
          </a:stretch>
        </p:blipFill>
        <p:spPr>
          <a:xfrm rot="17378815">
            <a:off x="4070200" y="1940366"/>
            <a:ext cx="5715000" cy="3811905"/>
          </a:xfrm>
          <a:prstGeom prst="ellipse">
            <a:avLst/>
          </a:prstGeom>
        </p:spPr>
      </p:pic>
    </p:spTree>
    <p:custDataLst>
      <p:tags r:id="rId1"/>
    </p:custDataLst>
    <p:extLst>
      <p:ext uri="{BB962C8B-B14F-4D97-AF65-F5344CB8AC3E}">
        <p14:creationId xmlns:p14="http://schemas.microsoft.com/office/powerpoint/2010/main" val="3251827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472615-EFDC-4BB6-89D4-449B22DC01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857250"/>
            <a:ext cx="6858000" cy="5145985"/>
          </a:xfrm>
          <a:prstGeom prst="rect">
            <a:avLst/>
          </a:prstGeom>
        </p:spPr>
      </p:pic>
    </p:spTree>
    <p:extLst>
      <p:ext uri="{BB962C8B-B14F-4D97-AF65-F5344CB8AC3E}">
        <p14:creationId xmlns:p14="http://schemas.microsoft.com/office/powerpoint/2010/main" val="1727090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2"/>
          <p:cNvSpPr/>
          <p:nvPr/>
        </p:nvSpPr>
        <p:spPr>
          <a:xfrm rot="5400000">
            <a:off x="4726518" y="1674716"/>
            <a:ext cx="4689498" cy="4145465"/>
          </a:xfrm>
          <a:custGeom>
            <a:avLst/>
            <a:gdLst>
              <a:gd name="connsiteX0" fmla="*/ 0 w 9144000"/>
              <a:gd name="connsiteY0" fmla="*/ 0 h 2057400"/>
              <a:gd name="connsiteX1" fmla="*/ 9144000 w 9144000"/>
              <a:gd name="connsiteY1" fmla="*/ 0 h 2057400"/>
              <a:gd name="connsiteX2" fmla="*/ 9144000 w 9144000"/>
              <a:gd name="connsiteY2" fmla="*/ 2057400 h 2057400"/>
              <a:gd name="connsiteX3" fmla="*/ 0 w 9144000"/>
              <a:gd name="connsiteY3" fmla="*/ 2057400 h 2057400"/>
              <a:gd name="connsiteX4" fmla="*/ 0 w 9144000"/>
              <a:gd name="connsiteY4" fmla="*/ 0 h 2057400"/>
              <a:gd name="connsiteX0" fmla="*/ 12700 w 9156700"/>
              <a:gd name="connsiteY0" fmla="*/ 0 h 4267200"/>
              <a:gd name="connsiteX1" fmla="*/ 9156700 w 9156700"/>
              <a:gd name="connsiteY1" fmla="*/ 0 h 4267200"/>
              <a:gd name="connsiteX2" fmla="*/ 9156700 w 9156700"/>
              <a:gd name="connsiteY2" fmla="*/ 2057400 h 4267200"/>
              <a:gd name="connsiteX3" fmla="*/ 0 w 9156700"/>
              <a:gd name="connsiteY3" fmla="*/ 4267200 h 4267200"/>
              <a:gd name="connsiteX4" fmla="*/ 12700 w 9156700"/>
              <a:gd name="connsiteY4" fmla="*/ 0 h 4267200"/>
              <a:gd name="connsiteX0" fmla="*/ 12700 w 9182100"/>
              <a:gd name="connsiteY0" fmla="*/ 0 h 4267200"/>
              <a:gd name="connsiteX1" fmla="*/ 9156700 w 9182100"/>
              <a:gd name="connsiteY1" fmla="*/ 0 h 4267200"/>
              <a:gd name="connsiteX2" fmla="*/ 9182100 w 9182100"/>
              <a:gd name="connsiteY2" fmla="*/ 2844800 h 4267200"/>
              <a:gd name="connsiteX3" fmla="*/ 0 w 9182100"/>
              <a:gd name="connsiteY3" fmla="*/ 4267200 h 4267200"/>
              <a:gd name="connsiteX4" fmla="*/ 12700 w 9182100"/>
              <a:gd name="connsiteY4" fmla="*/ 0 h 4267200"/>
              <a:gd name="connsiteX0" fmla="*/ 25400 w 9194800"/>
              <a:gd name="connsiteY0" fmla="*/ 0 h 3759200"/>
              <a:gd name="connsiteX1" fmla="*/ 9169400 w 9194800"/>
              <a:gd name="connsiteY1" fmla="*/ 0 h 3759200"/>
              <a:gd name="connsiteX2" fmla="*/ 9194800 w 9194800"/>
              <a:gd name="connsiteY2" fmla="*/ 2844800 h 3759200"/>
              <a:gd name="connsiteX3" fmla="*/ 0 w 9194800"/>
              <a:gd name="connsiteY3" fmla="*/ 3759200 h 3759200"/>
              <a:gd name="connsiteX4" fmla="*/ 25400 w 9194800"/>
              <a:gd name="connsiteY4" fmla="*/ 0 h 3759200"/>
              <a:gd name="connsiteX0" fmla="*/ 25400 w 9244974"/>
              <a:gd name="connsiteY0" fmla="*/ 901700 h 4660900"/>
              <a:gd name="connsiteX1" fmla="*/ 9244974 w 9244974"/>
              <a:gd name="connsiteY1" fmla="*/ 0 h 4660900"/>
              <a:gd name="connsiteX2" fmla="*/ 9194800 w 9244974"/>
              <a:gd name="connsiteY2" fmla="*/ 3746500 h 4660900"/>
              <a:gd name="connsiteX3" fmla="*/ 0 w 9244974"/>
              <a:gd name="connsiteY3" fmla="*/ 4660900 h 4660900"/>
              <a:gd name="connsiteX4" fmla="*/ 25400 w 9244974"/>
              <a:gd name="connsiteY4" fmla="*/ 901700 h 4660900"/>
              <a:gd name="connsiteX0" fmla="*/ 25400 w 9244974"/>
              <a:gd name="connsiteY0" fmla="*/ 901700 h 4660900"/>
              <a:gd name="connsiteX1" fmla="*/ 9244974 w 9244974"/>
              <a:gd name="connsiteY1" fmla="*/ 0 h 4660900"/>
              <a:gd name="connsiteX2" fmla="*/ 9232587 w 9244974"/>
              <a:gd name="connsiteY2" fmla="*/ 901700 h 4660900"/>
              <a:gd name="connsiteX3" fmla="*/ 0 w 9244974"/>
              <a:gd name="connsiteY3" fmla="*/ 4660900 h 4660900"/>
              <a:gd name="connsiteX4" fmla="*/ 25400 w 9244974"/>
              <a:gd name="connsiteY4" fmla="*/ 901700 h 4660900"/>
              <a:gd name="connsiteX0" fmla="*/ 53571 w 9244974"/>
              <a:gd name="connsiteY0" fmla="*/ 2118 h 4660900"/>
              <a:gd name="connsiteX1" fmla="*/ 9244974 w 9244974"/>
              <a:gd name="connsiteY1" fmla="*/ 0 h 4660900"/>
              <a:gd name="connsiteX2" fmla="*/ 9232587 w 9244974"/>
              <a:gd name="connsiteY2" fmla="*/ 901700 h 4660900"/>
              <a:gd name="connsiteX3" fmla="*/ 0 w 9244974"/>
              <a:gd name="connsiteY3" fmla="*/ 4660900 h 4660900"/>
              <a:gd name="connsiteX4" fmla="*/ 53571 w 9244974"/>
              <a:gd name="connsiteY4" fmla="*/ 2118 h 466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4974" h="4660900">
                <a:moveTo>
                  <a:pt x="53571" y="2118"/>
                </a:moveTo>
                <a:lnTo>
                  <a:pt x="9244974" y="0"/>
                </a:lnTo>
                <a:lnTo>
                  <a:pt x="9232587" y="901700"/>
                </a:lnTo>
                <a:lnTo>
                  <a:pt x="0" y="4660900"/>
                </a:lnTo>
                <a:cubicBezTo>
                  <a:pt x="4233" y="3238500"/>
                  <a:pt x="49338" y="1424518"/>
                  <a:pt x="53571" y="2118"/>
                </a:cubicBezTo>
                <a:close/>
              </a:path>
            </a:pathLst>
          </a:custGeom>
          <a:solidFill>
            <a:schemeClr val="bg1">
              <a:lumMod val="8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416379" y="1906986"/>
            <a:ext cx="3479852" cy="1388842"/>
          </a:xfrm>
        </p:spPr>
        <p:txBody>
          <a:bodyPr/>
          <a:lstStyle/>
          <a:p>
            <a:pPr>
              <a:spcBef>
                <a:spcPts val="300"/>
              </a:spcBef>
              <a:buClr>
                <a:srgbClr val="87B721"/>
              </a:buClr>
              <a:buSzPct val="100000"/>
              <a:defRPr/>
            </a:pPr>
            <a:r>
              <a:rPr lang="en-GB" sz="1875" dirty="0" err="1">
                <a:solidFill>
                  <a:schemeClr val="tx1"/>
                </a:solidFill>
                <a:latin typeface="Times New Roman" panose="02020603050405020304" pitchFamily="18" charset="0"/>
                <a:ea typeface="ＭＳ Ｐゴシック" pitchFamily="80" charset="-128"/>
                <a:cs typeface="Times New Roman" panose="02020603050405020304" pitchFamily="18" charset="0"/>
              </a:rPr>
              <a:t>Vật</a:t>
            </a:r>
            <a:r>
              <a:rPr lang="en-GB" sz="1875"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875" dirty="0" err="1">
                <a:solidFill>
                  <a:schemeClr val="tx1"/>
                </a:solidFill>
                <a:latin typeface="Times New Roman" panose="02020603050405020304" pitchFamily="18" charset="0"/>
                <a:ea typeface="ＭＳ Ｐゴシック" pitchFamily="80" charset="-128"/>
                <a:cs typeface="Times New Roman" panose="02020603050405020304" pitchFamily="18" charset="0"/>
              </a:rPr>
              <a:t>liệu</a:t>
            </a:r>
            <a:r>
              <a:rPr lang="en-GB" sz="1875" dirty="0">
                <a:solidFill>
                  <a:schemeClr val="tx1"/>
                </a:solidFill>
                <a:latin typeface="Times New Roman" panose="02020603050405020304" pitchFamily="18" charset="0"/>
                <a:ea typeface="ＭＳ Ｐゴシック" pitchFamily="80" charset="-128"/>
                <a:cs typeface="Times New Roman" panose="02020603050405020304" pitchFamily="18" charset="0"/>
              </a:rPr>
              <a:t> LARS™</a:t>
            </a:r>
            <a:r>
              <a:rPr lang="en-GB" sz="1875" baseline="300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p>
          <a:p>
            <a:pPr>
              <a:spcBef>
                <a:spcPts val="300"/>
              </a:spcBef>
              <a:buClr>
                <a:srgbClr val="87B721"/>
              </a:buClr>
              <a:buSzPct val="100000"/>
              <a:defRPr/>
            </a:pPr>
            <a:r>
              <a:rPr lang="en-GB" dirty="0">
                <a:solidFill>
                  <a:schemeClr val="tx1"/>
                </a:solidFill>
                <a:latin typeface="Times New Roman" panose="02020603050405020304" pitchFamily="18" charset="0"/>
                <a:ea typeface="ＭＳ Ｐゴシック" pitchFamily="80" charset="-128"/>
                <a:cs typeface="Times New Roman" panose="02020603050405020304" pitchFamily="18" charset="0"/>
              </a:rPr>
              <a:t>Polyethylene terephthalate (PET) polyester </a:t>
            </a:r>
          </a:p>
          <a:p>
            <a:pPr marL="214313" indent="-214313">
              <a:spcBef>
                <a:spcPts val="300"/>
              </a:spcBef>
              <a:buClr>
                <a:srgbClr val="97BF0F"/>
              </a:buClr>
              <a:buSzPct val="100000"/>
              <a:buFont typeface="Wingdings" panose="05000000000000000000" pitchFamily="2" charset="2"/>
              <a:buChar char="§"/>
              <a:defRPr/>
            </a:pP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Tương</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thích</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sinh</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học</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đã</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được</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chứng</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minh: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được</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sử</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dụng</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trong</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chỉ</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phẫu</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thuật</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mạch</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ghép</a:t>
            </a:r>
            <a:endPar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endParaRPr>
          </a:p>
          <a:p>
            <a:pPr marL="214313" indent="-214313">
              <a:spcBef>
                <a:spcPts val="300"/>
              </a:spcBef>
              <a:buClr>
                <a:srgbClr val="97BF0F"/>
              </a:buClr>
              <a:buSzPct val="100000"/>
              <a:buFont typeface="Wingdings" panose="05000000000000000000" pitchFamily="2" charset="2"/>
              <a:buChar char="§"/>
              <a:defRPr/>
            </a:pP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Kết</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quả</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cho</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thấy</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không</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có</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biến</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dạng</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ngay</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cả</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khi</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chịu</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lực</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kéo</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căng</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lên</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80" charset="-128"/>
                <a:cs typeface="Times New Roman" panose="02020603050405020304" pitchFamily="18" charset="0"/>
              </a:rPr>
              <a:t>đến</a:t>
            </a:r>
            <a:r>
              <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rPr>
              <a:t> 2500N</a:t>
            </a:r>
          </a:p>
        </p:txBody>
      </p:sp>
      <p:sp>
        <p:nvSpPr>
          <p:cNvPr id="6" name="Content Placeholder 2"/>
          <p:cNvSpPr txBox="1">
            <a:spLocks/>
          </p:cNvSpPr>
          <p:nvPr/>
        </p:nvSpPr>
        <p:spPr bwMode="auto">
          <a:xfrm>
            <a:off x="4214395" y="4019440"/>
            <a:ext cx="2979620" cy="140415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75" indent="-257175">
              <a:spcBef>
                <a:spcPts val="450"/>
              </a:spcBef>
              <a:buClr>
                <a:srgbClr val="87B721"/>
              </a:buClr>
              <a:buSzPct val="100000"/>
              <a:buFont typeface="Wingdings" panose="05000000000000000000" pitchFamily="2" charset="2"/>
              <a:buChar char="§"/>
              <a:defRPr/>
            </a:pPr>
            <a:r>
              <a:rPr lang="en-US" sz="1200" dirty="0" err="1">
                <a:latin typeface="Times New Roman" panose="02020603050405020304" pitchFamily="18" charset="0"/>
                <a:ea typeface="ＭＳ Ｐゴシック" pitchFamily="80" charset="-128"/>
                <a:cs typeface="Times New Roman" panose="02020603050405020304" pitchFamily="18" charset="0"/>
              </a:rPr>
              <a:t>Tỷ</a:t>
            </a:r>
            <a:r>
              <a:rPr lang="en-US" sz="1200" dirty="0">
                <a:latin typeface="Times New Roman" panose="02020603050405020304" pitchFamily="18" charset="0"/>
                <a:ea typeface="ＭＳ Ｐゴシック" pitchFamily="80" charset="-128"/>
                <a:cs typeface="Times New Roman" panose="02020603050405020304" pitchFamily="18" charset="0"/>
              </a:rPr>
              <a:t> </a:t>
            </a:r>
            <a:r>
              <a:rPr lang="en-US" sz="1200" dirty="0" err="1">
                <a:latin typeface="Times New Roman" panose="02020603050405020304" pitchFamily="18" charset="0"/>
                <a:ea typeface="ＭＳ Ｐゴシック" pitchFamily="80" charset="-128"/>
                <a:cs typeface="Times New Roman" panose="02020603050405020304" pitchFamily="18" charset="0"/>
              </a:rPr>
              <a:t>lệ</a:t>
            </a:r>
            <a:r>
              <a:rPr lang="en-US" sz="1200" dirty="0">
                <a:latin typeface="Times New Roman" panose="02020603050405020304" pitchFamily="18" charset="0"/>
                <a:ea typeface="ＭＳ Ｐゴシック" pitchFamily="80" charset="-128"/>
                <a:cs typeface="Times New Roman" panose="02020603050405020304" pitchFamily="18" charset="0"/>
              </a:rPr>
              <a:t> </a:t>
            </a:r>
            <a:r>
              <a:rPr lang="en-US" sz="1200" dirty="0" err="1">
                <a:latin typeface="Times New Roman" panose="02020603050405020304" pitchFamily="18" charset="0"/>
                <a:ea typeface="ＭＳ Ｐゴシック" pitchFamily="80" charset="-128"/>
                <a:cs typeface="Times New Roman" panose="02020603050405020304" pitchFamily="18" charset="0"/>
              </a:rPr>
              <a:t>dão</a:t>
            </a:r>
            <a:r>
              <a:rPr lang="en-US" sz="1200" dirty="0">
                <a:latin typeface="Times New Roman" panose="02020603050405020304" pitchFamily="18" charset="0"/>
                <a:ea typeface="ＭＳ Ｐゴシック" pitchFamily="80" charset="-128"/>
                <a:cs typeface="Times New Roman" panose="02020603050405020304" pitchFamily="18" charset="0"/>
              </a:rPr>
              <a:t> </a:t>
            </a:r>
            <a:r>
              <a:rPr lang="en-US" sz="1200" dirty="0" err="1">
                <a:latin typeface="Times New Roman" panose="02020603050405020304" pitchFamily="18" charset="0"/>
                <a:ea typeface="ＭＳ Ｐゴシック" pitchFamily="80" charset="-128"/>
                <a:cs typeface="Times New Roman" panose="02020603050405020304" pitchFamily="18" charset="0"/>
              </a:rPr>
              <a:t>sợi</a:t>
            </a:r>
            <a:r>
              <a:rPr lang="en-US" sz="1200" dirty="0">
                <a:latin typeface="Times New Roman" panose="02020603050405020304" pitchFamily="18" charset="0"/>
                <a:ea typeface="ＭＳ Ｐゴシック" pitchFamily="80" charset="-128"/>
                <a:cs typeface="Times New Roman" panose="02020603050405020304" pitchFamily="18" charset="0"/>
              </a:rPr>
              <a:t> </a:t>
            </a:r>
            <a:r>
              <a:rPr lang="en-US" sz="1200" dirty="0" err="1">
                <a:latin typeface="Times New Roman" panose="02020603050405020304" pitchFamily="18" charset="0"/>
                <a:ea typeface="ＭＳ Ｐゴシック" pitchFamily="80" charset="-128"/>
                <a:cs typeface="Times New Roman" panose="02020603050405020304" pitchFamily="18" charset="0"/>
              </a:rPr>
              <a:t>thấp</a:t>
            </a:r>
            <a:endParaRPr lang="en-US" sz="1200" dirty="0">
              <a:latin typeface="Times New Roman" panose="02020603050405020304" pitchFamily="18" charset="0"/>
              <a:ea typeface="ＭＳ Ｐゴシック" pitchFamily="80" charset="-128"/>
              <a:cs typeface="Times New Roman" panose="02020603050405020304" pitchFamily="18" charset="0"/>
            </a:endParaRPr>
          </a:p>
          <a:p>
            <a:pPr marL="257175" indent="-257175" fontAlgn="base">
              <a:spcBef>
                <a:spcPts val="450"/>
              </a:spcBef>
              <a:buClr>
                <a:srgbClr val="87B721"/>
              </a:buClr>
              <a:buSzPct val="100000"/>
              <a:buFont typeface="Wingdings" panose="05000000000000000000" pitchFamily="2" charset="2"/>
              <a:buChar char="§"/>
              <a:defRPr/>
            </a:pPr>
            <a:r>
              <a:rPr lang="en-GB" sz="1200" dirty="0" err="1">
                <a:latin typeface="Times New Roman" panose="02020603050405020304" pitchFamily="18" charset="0"/>
                <a:ea typeface="ＭＳ Ｐゴシック" pitchFamily="80" charset="-128"/>
                <a:cs typeface="Times New Roman" panose="02020603050405020304" pitchFamily="18" charset="0"/>
              </a:rPr>
              <a:t>Có</a:t>
            </a:r>
            <a:r>
              <a:rPr lang="en-GB" sz="1200" dirty="0">
                <a:latin typeface="Times New Roman" panose="02020603050405020304" pitchFamily="18" charset="0"/>
                <a:ea typeface="ＭＳ Ｐゴシック" pitchFamily="80" charset="-128"/>
                <a:cs typeface="Times New Roman" panose="02020603050405020304" pitchFamily="18" charset="0"/>
              </a:rPr>
              <a:t> </a:t>
            </a:r>
            <a:r>
              <a:rPr lang="en-GB" sz="1200" dirty="0" err="1">
                <a:latin typeface="Times New Roman" panose="02020603050405020304" pitchFamily="18" charset="0"/>
                <a:ea typeface="ＭＳ Ｐゴシック" pitchFamily="80" charset="-128"/>
                <a:cs typeface="Times New Roman" panose="02020603050405020304" pitchFamily="18" charset="0"/>
              </a:rPr>
              <a:t>thể</a:t>
            </a:r>
            <a:r>
              <a:rPr lang="en-GB" sz="1200" dirty="0">
                <a:latin typeface="Times New Roman" panose="02020603050405020304" pitchFamily="18" charset="0"/>
                <a:ea typeface="ＭＳ Ｐゴシック" pitchFamily="80" charset="-128"/>
                <a:cs typeface="Times New Roman" panose="02020603050405020304" pitchFamily="18" charset="0"/>
              </a:rPr>
              <a:t> </a:t>
            </a:r>
            <a:r>
              <a:rPr lang="en-GB" sz="1200" dirty="0" err="1">
                <a:latin typeface="Times New Roman" panose="02020603050405020304" pitchFamily="18" charset="0"/>
                <a:ea typeface="ＭＳ Ｐゴシック" pitchFamily="80" charset="-128"/>
                <a:cs typeface="Times New Roman" panose="02020603050405020304" pitchFamily="18" charset="0"/>
              </a:rPr>
              <a:t>phát</a:t>
            </a:r>
            <a:r>
              <a:rPr lang="en-GB" sz="1200" dirty="0">
                <a:latin typeface="Times New Roman" panose="02020603050405020304" pitchFamily="18" charset="0"/>
                <a:ea typeface="ＭＳ Ｐゴシック" pitchFamily="80" charset="-128"/>
                <a:cs typeface="Times New Roman" panose="02020603050405020304" pitchFamily="18" charset="0"/>
              </a:rPr>
              <a:t> </a:t>
            </a:r>
            <a:r>
              <a:rPr lang="en-GB" sz="1200" dirty="0" err="1">
                <a:latin typeface="Times New Roman" panose="02020603050405020304" pitchFamily="18" charset="0"/>
                <a:ea typeface="ＭＳ Ｐゴシック" pitchFamily="80" charset="-128"/>
                <a:cs typeface="Times New Roman" panose="02020603050405020304" pitchFamily="18" charset="0"/>
              </a:rPr>
              <a:t>triển</a:t>
            </a:r>
            <a:r>
              <a:rPr lang="en-GB" sz="1200" dirty="0">
                <a:latin typeface="Times New Roman" panose="02020603050405020304" pitchFamily="18" charset="0"/>
                <a:ea typeface="ＭＳ Ｐゴシック" pitchFamily="80" charset="-128"/>
                <a:cs typeface="Times New Roman" panose="02020603050405020304" pitchFamily="18" charset="0"/>
              </a:rPr>
              <a:t> </a:t>
            </a:r>
            <a:r>
              <a:rPr lang="en-GB" sz="1200" dirty="0" err="1">
                <a:latin typeface="Times New Roman" panose="02020603050405020304" pitchFamily="18" charset="0"/>
                <a:ea typeface="ＭＳ Ｐゴシック" pitchFamily="80" charset="-128"/>
                <a:cs typeface="Times New Roman" panose="02020603050405020304" pitchFamily="18" charset="0"/>
              </a:rPr>
              <a:t>sâu</a:t>
            </a:r>
            <a:r>
              <a:rPr lang="en-GB" sz="1200" dirty="0">
                <a:latin typeface="Times New Roman" panose="02020603050405020304" pitchFamily="18" charset="0"/>
                <a:ea typeface="ＭＳ Ｐゴシック" pitchFamily="80" charset="-128"/>
                <a:cs typeface="Times New Roman" panose="02020603050405020304" pitchFamily="18" charset="0"/>
              </a:rPr>
              <a:t> </a:t>
            </a:r>
            <a:r>
              <a:rPr lang="en-GB" sz="1200" dirty="0" err="1">
                <a:latin typeface="Times New Roman" panose="02020603050405020304" pitchFamily="18" charset="0"/>
                <a:ea typeface="ＭＳ Ｐゴシック" pitchFamily="80" charset="-128"/>
                <a:cs typeface="Times New Roman" panose="02020603050405020304" pitchFamily="18" charset="0"/>
              </a:rPr>
              <a:t>vào</a:t>
            </a:r>
            <a:r>
              <a:rPr lang="en-GB" sz="1200" dirty="0">
                <a:latin typeface="Times New Roman" panose="02020603050405020304" pitchFamily="18" charset="0"/>
                <a:ea typeface="ＭＳ Ｐゴシック" pitchFamily="80" charset="-128"/>
                <a:cs typeface="Times New Roman" panose="02020603050405020304" pitchFamily="18" charset="0"/>
              </a:rPr>
              <a:t> </a:t>
            </a:r>
            <a:r>
              <a:rPr lang="en-GB" sz="1200" dirty="0" err="1">
                <a:latin typeface="Times New Roman" panose="02020603050405020304" pitchFamily="18" charset="0"/>
                <a:ea typeface="ＭＳ Ｐゴシック" pitchFamily="80" charset="-128"/>
                <a:cs typeface="Times New Roman" panose="02020603050405020304" pitchFamily="18" charset="0"/>
              </a:rPr>
              <a:t>nguyên</a:t>
            </a:r>
            <a:r>
              <a:rPr lang="en-GB" sz="1200" dirty="0">
                <a:latin typeface="Times New Roman" panose="02020603050405020304" pitchFamily="18" charset="0"/>
                <a:ea typeface="ＭＳ Ｐゴシック" pitchFamily="80" charset="-128"/>
                <a:cs typeface="Times New Roman" panose="02020603050405020304" pitchFamily="18" charset="0"/>
              </a:rPr>
              <a:t> </a:t>
            </a:r>
            <a:r>
              <a:rPr lang="en-GB" sz="1200" dirty="0" err="1">
                <a:latin typeface="Times New Roman" panose="02020603050405020304" pitchFamily="18" charset="0"/>
                <a:ea typeface="ＭＳ Ｐゴシック" pitchFamily="80" charset="-128"/>
                <a:cs typeface="Times New Roman" panose="02020603050405020304" pitchFamily="18" charset="0"/>
              </a:rPr>
              <a:t>bào</a:t>
            </a:r>
            <a:endParaRPr lang="en-GB" sz="1200" dirty="0">
              <a:latin typeface="Times New Roman" panose="02020603050405020304" pitchFamily="18" charset="0"/>
              <a:ea typeface="ＭＳ Ｐゴシック" pitchFamily="80" charset="-128"/>
              <a:cs typeface="Times New Roman" panose="02020603050405020304" pitchFamily="18" charset="0"/>
            </a:endParaRPr>
          </a:p>
          <a:p>
            <a:pPr marL="257175" indent="-257175" fontAlgn="base">
              <a:spcBef>
                <a:spcPts val="450"/>
              </a:spcBef>
              <a:buClr>
                <a:srgbClr val="87B721"/>
              </a:buClr>
              <a:buSzPct val="100000"/>
              <a:buFont typeface="Wingdings" panose="05000000000000000000" pitchFamily="2" charset="2"/>
              <a:buChar char="§"/>
              <a:defRPr/>
            </a:pPr>
            <a:r>
              <a:rPr lang="en-GB" sz="1200" dirty="0" err="1">
                <a:latin typeface="Times New Roman" panose="02020603050405020304" pitchFamily="18" charset="0"/>
                <a:ea typeface="ＭＳ Ｐゴシック" pitchFamily="80" charset="-128"/>
                <a:cs typeface="Times New Roman" panose="02020603050405020304" pitchFamily="18" charset="0"/>
              </a:rPr>
              <a:t>Không</a:t>
            </a:r>
            <a:r>
              <a:rPr lang="en-GB" sz="1200" dirty="0">
                <a:latin typeface="Times New Roman" panose="02020603050405020304" pitchFamily="18" charset="0"/>
                <a:ea typeface="ＭＳ Ｐゴシック" pitchFamily="80" charset="-128"/>
                <a:cs typeface="Times New Roman" panose="02020603050405020304" pitchFamily="18" charset="0"/>
              </a:rPr>
              <a:t> </a:t>
            </a:r>
            <a:r>
              <a:rPr lang="en-GB" sz="1200" dirty="0" err="1">
                <a:latin typeface="Times New Roman" panose="02020603050405020304" pitchFamily="18" charset="0"/>
                <a:ea typeface="ＭＳ Ｐゴシック" pitchFamily="80" charset="-128"/>
                <a:cs typeface="Times New Roman" panose="02020603050405020304" pitchFamily="18" charset="0"/>
              </a:rPr>
              <a:t>gây</a:t>
            </a:r>
            <a:r>
              <a:rPr lang="en-GB" sz="1200" dirty="0">
                <a:latin typeface="Times New Roman" panose="02020603050405020304" pitchFamily="18" charset="0"/>
                <a:ea typeface="ＭＳ Ｐゴシック" pitchFamily="80" charset="-128"/>
                <a:cs typeface="Times New Roman" panose="02020603050405020304" pitchFamily="18" charset="0"/>
              </a:rPr>
              <a:t> </a:t>
            </a:r>
            <a:r>
              <a:rPr lang="en-GB" sz="1200" dirty="0" err="1">
                <a:latin typeface="Times New Roman" panose="02020603050405020304" pitchFamily="18" charset="0"/>
                <a:ea typeface="ＭＳ Ｐゴシック" pitchFamily="80" charset="-128"/>
                <a:cs typeface="Times New Roman" panose="02020603050405020304" pitchFamily="18" charset="0"/>
              </a:rPr>
              <a:t>nhiễm</a:t>
            </a:r>
            <a:r>
              <a:rPr lang="en-GB" sz="1200" dirty="0">
                <a:latin typeface="Times New Roman" panose="02020603050405020304" pitchFamily="18" charset="0"/>
                <a:ea typeface="ＭＳ Ｐゴシック" pitchFamily="80" charset="-128"/>
                <a:cs typeface="Times New Roman" panose="02020603050405020304" pitchFamily="18" charset="0"/>
              </a:rPr>
              <a:t> </a:t>
            </a:r>
            <a:r>
              <a:rPr lang="en-GB" sz="1200" dirty="0" err="1">
                <a:latin typeface="Times New Roman" panose="02020603050405020304" pitchFamily="18" charset="0"/>
                <a:ea typeface="ＭＳ Ｐゴシック" pitchFamily="80" charset="-128"/>
                <a:cs typeface="Times New Roman" panose="02020603050405020304" pitchFamily="18" charset="0"/>
              </a:rPr>
              <a:t>trùng</a:t>
            </a:r>
            <a:r>
              <a:rPr lang="en-GB" sz="1200" dirty="0">
                <a:latin typeface="Times New Roman" panose="02020603050405020304" pitchFamily="18" charset="0"/>
                <a:ea typeface="ＭＳ Ｐゴシック" pitchFamily="80" charset="-128"/>
                <a:cs typeface="Times New Roman" panose="02020603050405020304" pitchFamily="18" charset="0"/>
              </a:rPr>
              <a:t>.</a:t>
            </a:r>
          </a:p>
          <a:p>
            <a:pPr marL="257175" indent="-257175" fontAlgn="base">
              <a:spcBef>
                <a:spcPts val="450"/>
              </a:spcBef>
              <a:buClr>
                <a:srgbClr val="87B721"/>
              </a:buClr>
              <a:buSzPct val="100000"/>
              <a:buFont typeface="Wingdings" panose="05000000000000000000" pitchFamily="2" charset="2"/>
              <a:buChar char="§"/>
              <a:defRPr/>
            </a:pPr>
            <a:r>
              <a:rPr lang="en-GB" sz="1200" dirty="0" err="1">
                <a:latin typeface="Times New Roman" panose="02020603050405020304" pitchFamily="18" charset="0"/>
                <a:ea typeface="ＭＳ Ｐゴシック" pitchFamily="80" charset="-128"/>
                <a:cs typeface="Times New Roman" panose="02020603050405020304" pitchFamily="18" charset="0"/>
              </a:rPr>
              <a:t>Tính</a:t>
            </a:r>
            <a:r>
              <a:rPr lang="en-GB" sz="1200" dirty="0">
                <a:latin typeface="Times New Roman" panose="02020603050405020304" pitchFamily="18" charset="0"/>
                <a:ea typeface="ＭＳ Ｐゴシック" pitchFamily="80" charset="-128"/>
                <a:cs typeface="Times New Roman" panose="02020603050405020304" pitchFamily="18" charset="0"/>
              </a:rPr>
              <a:t> </a:t>
            </a:r>
            <a:r>
              <a:rPr lang="en-GB" sz="1200" dirty="0" err="1">
                <a:latin typeface="Times New Roman" panose="02020603050405020304" pitchFamily="18" charset="0"/>
                <a:ea typeface="ＭＳ Ｐゴシック" pitchFamily="80" charset="-128"/>
                <a:cs typeface="Times New Roman" panose="02020603050405020304" pitchFamily="18" charset="0"/>
              </a:rPr>
              <a:t>tương</a:t>
            </a:r>
            <a:r>
              <a:rPr lang="en-GB" sz="1200" dirty="0">
                <a:latin typeface="Times New Roman" panose="02020603050405020304" pitchFamily="18" charset="0"/>
                <a:ea typeface="ＭＳ Ｐゴシック" pitchFamily="80" charset="-128"/>
                <a:cs typeface="Times New Roman" panose="02020603050405020304" pitchFamily="18" charset="0"/>
              </a:rPr>
              <a:t> </a:t>
            </a:r>
            <a:r>
              <a:rPr lang="en-GB" sz="1200" dirty="0" err="1">
                <a:latin typeface="Times New Roman" panose="02020603050405020304" pitchFamily="18" charset="0"/>
                <a:ea typeface="ＭＳ Ｐゴシック" pitchFamily="80" charset="-128"/>
                <a:cs typeface="Times New Roman" panose="02020603050405020304" pitchFamily="18" charset="0"/>
              </a:rPr>
              <a:t>thích</a:t>
            </a:r>
            <a:r>
              <a:rPr lang="en-GB" sz="1200" dirty="0">
                <a:latin typeface="Times New Roman" panose="02020603050405020304" pitchFamily="18" charset="0"/>
                <a:ea typeface="ＭＳ Ｐゴシック" pitchFamily="80" charset="-128"/>
                <a:cs typeface="Times New Roman" panose="02020603050405020304" pitchFamily="18" charset="0"/>
              </a:rPr>
              <a:t> </a:t>
            </a:r>
            <a:r>
              <a:rPr lang="en-GB" sz="1200" dirty="0" err="1">
                <a:latin typeface="Times New Roman" panose="02020603050405020304" pitchFamily="18" charset="0"/>
                <a:ea typeface="ＭＳ Ｐゴシック" pitchFamily="80" charset="-128"/>
                <a:cs typeface="Times New Roman" panose="02020603050405020304" pitchFamily="18" charset="0"/>
              </a:rPr>
              <a:t>sinh</a:t>
            </a:r>
            <a:r>
              <a:rPr lang="en-GB" sz="1200" dirty="0">
                <a:latin typeface="Times New Roman" panose="02020603050405020304" pitchFamily="18" charset="0"/>
                <a:ea typeface="ＭＳ Ｐゴシック" pitchFamily="80" charset="-128"/>
                <a:cs typeface="Times New Roman" panose="02020603050405020304" pitchFamily="18" charset="0"/>
              </a:rPr>
              <a:t> </a:t>
            </a:r>
            <a:r>
              <a:rPr lang="en-GB" sz="1200" dirty="0" err="1">
                <a:latin typeface="Times New Roman" panose="02020603050405020304" pitchFamily="18" charset="0"/>
                <a:ea typeface="ＭＳ Ｐゴシック" pitchFamily="80" charset="-128"/>
                <a:cs typeface="Times New Roman" panose="02020603050405020304" pitchFamily="18" charset="0"/>
              </a:rPr>
              <a:t>học</a:t>
            </a:r>
            <a:r>
              <a:rPr lang="en-GB" sz="1200" dirty="0">
                <a:latin typeface="Times New Roman" panose="02020603050405020304" pitchFamily="18" charset="0"/>
                <a:ea typeface="ＭＳ Ｐゴシック" pitchFamily="80" charset="-128"/>
                <a:cs typeface="Times New Roman" panose="02020603050405020304" pitchFamily="18" charset="0"/>
              </a:rPr>
              <a:t> </a:t>
            </a:r>
            <a:r>
              <a:rPr lang="en-GB" sz="1200" dirty="0" err="1">
                <a:latin typeface="Times New Roman" panose="02020603050405020304" pitchFamily="18" charset="0"/>
                <a:ea typeface="ＭＳ Ｐゴシック" pitchFamily="80" charset="-128"/>
                <a:cs typeface="Times New Roman" panose="02020603050405020304" pitchFamily="18" charset="0"/>
              </a:rPr>
              <a:t>đã</a:t>
            </a:r>
            <a:r>
              <a:rPr lang="en-GB" sz="1200" dirty="0">
                <a:latin typeface="Times New Roman" panose="02020603050405020304" pitchFamily="18" charset="0"/>
                <a:ea typeface="ＭＳ Ｐゴシック" pitchFamily="80" charset="-128"/>
                <a:cs typeface="Times New Roman" panose="02020603050405020304" pitchFamily="18" charset="0"/>
              </a:rPr>
              <a:t> </a:t>
            </a:r>
            <a:r>
              <a:rPr lang="en-GB" sz="1200" dirty="0" err="1">
                <a:latin typeface="Times New Roman" panose="02020603050405020304" pitchFamily="18" charset="0"/>
                <a:ea typeface="ＭＳ Ｐゴシック" pitchFamily="80" charset="-128"/>
                <a:cs typeface="Times New Roman" panose="02020603050405020304" pitchFamily="18" charset="0"/>
              </a:rPr>
              <a:t>được</a:t>
            </a:r>
            <a:r>
              <a:rPr lang="en-GB" sz="1200" dirty="0">
                <a:latin typeface="Times New Roman" panose="02020603050405020304" pitchFamily="18" charset="0"/>
                <a:ea typeface="ＭＳ Ｐゴシック" pitchFamily="80" charset="-128"/>
                <a:cs typeface="Times New Roman" panose="02020603050405020304" pitchFamily="18" charset="0"/>
              </a:rPr>
              <a:t> </a:t>
            </a:r>
            <a:r>
              <a:rPr lang="en-GB" sz="1200" dirty="0" err="1">
                <a:latin typeface="Times New Roman" panose="02020603050405020304" pitchFamily="18" charset="0"/>
                <a:ea typeface="ＭＳ Ｐゴシック" pitchFamily="80" charset="-128"/>
                <a:cs typeface="Times New Roman" panose="02020603050405020304" pitchFamily="18" charset="0"/>
              </a:rPr>
              <a:t>chứng</a:t>
            </a:r>
            <a:r>
              <a:rPr lang="en-GB" sz="1200" dirty="0">
                <a:latin typeface="Times New Roman" panose="02020603050405020304" pitchFamily="18" charset="0"/>
                <a:ea typeface="ＭＳ Ｐゴシック" pitchFamily="80" charset="-128"/>
                <a:cs typeface="Times New Roman" panose="02020603050405020304" pitchFamily="18" charset="0"/>
              </a:rPr>
              <a:t> minh. </a:t>
            </a:r>
          </a:p>
          <a:p>
            <a:pPr lvl="1" eaLnBrk="0" fontAlgn="base" hangingPunct="0">
              <a:spcBef>
                <a:spcPts val="450"/>
              </a:spcBef>
              <a:buClr>
                <a:srgbClr val="87B721"/>
              </a:buClr>
              <a:buSzPct val="100000"/>
              <a:defRPr/>
            </a:pPr>
            <a:endParaRPr lang="en-US" sz="1350" kern="0" dirty="0">
              <a:latin typeface="HelveticaNeueLT Std Lt" pitchFamily="34" charset="0"/>
              <a:ea typeface="ＭＳ Ｐゴシック" pitchFamily="-107" charset="-128"/>
            </a:endParaRPr>
          </a:p>
        </p:txBody>
      </p:sp>
      <p:sp>
        <p:nvSpPr>
          <p:cNvPr id="14" name="Rectangle 13"/>
          <p:cNvSpPr/>
          <p:nvPr/>
        </p:nvSpPr>
        <p:spPr bwMode="auto">
          <a:xfrm>
            <a:off x="761596" y="3910234"/>
            <a:ext cx="3304305" cy="1404156"/>
          </a:xfrm>
          <a:prstGeom prst="rect">
            <a:avLst/>
          </a:prstGeom>
          <a:solidFill>
            <a:srgbClr val="C7E3A1"/>
          </a:solidFill>
          <a:ln w="9525" cap="flat" cmpd="sng" algn="ctr">
            <a:noFill/>
            <a:prstDash val="solid"/>
            <a:round/>
            <a:headEnd type="none" w="med" len="med"/>
            <a:tailEnd type="none" w="med" len="med"/>
          </a:ln>
          <a:effectLst>
            <a:outerShdw blurRad="76200" sx="103000" sy="103000" algn="ctr"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algn="r" fontAlgn="base">
              <a:spcBef>
                <a:spcPct val="0"/>
              </a:spcBef>
              <a:spcAft>
                <a:spcPct val="0"/>
              </a:spcAft>
            </a:pPr>
            <a:endParaRPr lang="en-GB" sz="1050" baseline="-25000" dirty="0">
              <a:solidFill>
                <a:srgbClr val="00204E"/>
              </a:solidFill>
              <a:latin typeface="Arial" charset="0"/>
            </a:endParaRPr>
          </a:p>
        </p:txBody>
      </p:sp>
      <p:pic>
        <p:nvPicPr>
          <p:cNvPr id="11" name="Picture 1"/>
          <p:cNvPicPr>
            <a:picLocks noChangeAspect="1" noChangeArrowheads="1"/>
          </p:cNvPicPr>
          <p:nvPr/>
        </p:nvPicPr>
        <p:blipFill rotWithShape="1">
          <a:blip r:embed="rId4" cstate="print"/>
          <a:srcRect l="51015" t="48085" b="22465"/>
          <a:stretch/>
        </p:blipFill>
        <p:spPr bwMode="auto">
          <a:xfrm rot="5400000">
            <a:off x="2157522" y="4366717"/>
            <a:ext cx="1039029" cy="413234"/>
          </a:xfrm>
          <a:prstGeom prst="roundRect">
            <a:avLst>
              <a:gd name="adj" fmla="val 0"/>
            </a:avLst>
          </a:prstGeom>
          <a:solidFill>
            <a:srgbClr val="FFFFFF">
              <a:shade val="85000"/>
            </a:srgbClr>
          </a:solidFill>
          <a:ln>
            <a:noFill/>
          </a:ln>
          <a:effectLst>
            <a:innerShdw blurRad="114300">
              <a:prstClr val="black"/>
            </a:innerShdw>
          </a:effectLst>
        </p:spPr>
      </p:pic>
      <p:pic>
        <p:nvPicPr>
          <p:cNvPr id="12" name="Picture 1"/>
          <p:cNvPicPr>
            <a:picLocks noChangeAspect="1" noChangeArrowheads="1"/>
          </p:cNvPicPr>
          <p:nvPr/>
        </p:nvPicPr>
        <p:blipFill rotWithShape="1">
          <a:blip r:embed="rId4" cstate="print"/>
          <a:srcRect l="49825" t="17575" r="1189" b="50931"/>
          <a:stretch/>
        </p:blipFill>
        <p:spPr bwMode="auto">
          <a:xfrm rot="16200000">
            <a:off x="1128107" y="4367728"/>
            <a:ext cx="1039032" cy="411212"/>
          </a:xfrm>
          <a:prstGeom prst="roundRect">
            <a:avLst>
              <a:gd name="adj" fmla="val 0"/>
            </a:avLst>
          </a:prstGeom>
          <a:solidFill>
            <a:srgbClr val="FFFFFF">
              <a:shade val="85000"/>
            </a:srgbClr>
          </a:solidFill>
          <a:ln>
            <a:noFill/>
          </a:ln>
          <a:effectLst>
            <a:innerShdw blurRad="114300">
              <a:prstClr val="black"/>
            </a:innerShdw>
          </a:effectLst>
        </p:spPr>
      </p:pic>
      <p:pic>
        <p:nvPicPr>
          <p:cNvPr id="13" name="Picture 1"/>
          <p:cNvPicPr>
            <a:picLocks noChangeAspect="1" noChangeArrowheads="1"/>
          </p:cNvPicPr>
          <p:nvPr/>
        </p:nvPicPr>
        <p:blipFill rotWithShape="1">
          <a:blip r:embed="rId4" cstate="print"/>
          <a:srcRect l="1190" t="48731" r="50063" b="22528"/>
          <a:stretch/>
        </p:blipFill>
        <p:spPr bwMode="auto">
          <a:xfrm rot="5400000">
            <a:off x="1642173" y="4361633"/>
            <a:ext cx="1033980" cy="418356"/>
          </a:xfrm>
          <a:prstGeom prst="roundRect">
            <a:avLst>
              <a:gd name="adj" fmla="val 0"/>
            </a:avLst>
          </a:prstGeom>
          <a:solidFill>
            <a:srgbClr val="FFFFFF">
              <a:shade val="85000"/>
            </a:srgbClr>
          </a:solidFill>
          <a:ln>
            <a:noFill/>
          </a:ln>
          <a:effectLst>
            <a:innerShdw blurRad="114300">
              <a:prstClr val="black"/>
            </a:innerShdw>
          </a:effectLst>
        </p:spPr>
      </p:pic>
      <p:sp>
        <p:nvSpPr>
          <p:cNvPr id="15" name="TextBox 14"/>
          <p:cNvSpPr txBox="1"/>
          <p:nvPr/>
        </p:nvSpPr>
        <p:spPr>
          <a:xfrm>
            <a:off x="869865" y="5078896"/>
            <a:ext cx="2018100" cy="207749"/>
          </a:xfrm>
          <a:prstGeom prst="rect">
            <a:avLst/>
          </a:prstGeom>
          <a:noFill/>
        </p:spPr>
        <p:txBody>
          <a:bodyPr wrap="square" rtlCol="0">
            <a:spAutoFit/>
          </a:bodyPr>
          <a:lstStyle/>
          <a:p>
            <a:r>
              <a:rPr lang="en-GB" sz="750" dirty="0">
                <a:solidFill>
                  <a:srgbClr val="807F83"/>
                </a:solidFill>
                <a:latin typeface="Arial" panose="020B0604020202020204" pitchFamily="34" charset="0"/>
                <a:cs typeface="Arial" panose="020B0604020202020204" pitchFamily="34" charset="0"/>
              </a:rPr>
              <a:t>(a)                (b)               (c)               (d)</a:t>
            </a:r>
          </a:p>
        </p:txBody>
      </p:sp>
      <p:pic>
        <p:nvPicPr>
          <p:cNvPr id="18" name="Picture 1"/>
          <p:cNvPicPr>
            <a:picLocks noChangeAspect="1" noChangeArrowheads="1"/>
          </p:cNvPicPr>
          <p:nvPr/>
        </p:nvPicPr>
        <p:blipFill rotWithShape="1">
          <a:blip r:embed="rId4" cstate="print"/>
          <a:srcRect l="986" t="20579" r="49779" b="50541"/>
          <a:stretch/>
        </p:blipFill>
        <p:spPr bwMode="auto">
          <a:xfrm rot="5400000">
            <a:off x="610331" y="4366803"/>
            <a:ext cx="1044321" cy="418356"/>
          </a:xfrm>
          <a:prstGeom prst="roundRect">
            <a:avLst>
              <a:gd name="adj" fmla="val 0"/>
            </a:avLst>
          </a:prstGeom>
          <a:solidFill>
            <a:srgbClr val="FFFFFF">
              <a:shade val="85000"/>
            </a:srgbClr>
          </a:solidFill>
          <a:ln>
            <a:noFill/>
          </a:ln>
          <a:effectLst>
            <a:innerShdw blurRad="114300">
              <a:prstClr val="black"/>
            </a:innerShdw>
          </a:effectLst>
        </p:spPr>
      </p:pic>
      <p:sp>
        <p:nvSpPr>
          <p:cNvPr id="17" name="TextBox 16"/>
          <p:cNvSpPr txBox="1"/>
          <p:nvPr/>
        </p:nvSpPr>
        <p:spPr>
          <a:xfrm>
            <a:off x="-35264" y="5772150"/>
            <a:ext cx="5200841" cy="196208"/>
          </a:xfrm>
          <a:prstGeom prst="rect">
            <a:avLst/>
          </a:prstGeom>
          <a:noFill/>
        </p:spPr>
        <p:txBody>
          <a:bodyPr wrap="square" rtlCol="0">
            <a:spAutoFit/>
          </a:bodyPr>
          <a:lstStyle/>
          <a:p>
            <a:pPr marL="171450" indent="-171450">
              <a:buAutoNum type="arabicPeriod"/>
            </a:pPr>
            <a:r>
              <a:rPr lang="en-GB" sz="675" dirty="0">
                <a:solidFill>
                  <a:srgbClr val="807F83"/>
                </a:solidFill>
                <a:latin typeface="Arial" panose="020B0604020202020204" pitchFamily="34" charset="0"/>
                <a:cs typeface="Arial" panose="020B0604020202020204" pitchFamily="34" charset="0"/>
              </a:rPr>
              <a:t>Data on file </a:t>
            </a:r>
            <a:r>
              <a:rPr lang="en-GB" sz="675" dirty="0">
                <a:solidFill>
                  <a:srgbClr val="FF00FF"/>
                </a:solidFill>
                <a:latin typeface="Arial" panose="020B0604020202020204" pitchFamily="34" charset="0"/>
                <a:cs typeface="Arial" panose="020B0604020202020204" pitchFamily="34" charset="0"/>
              </a:rPr>
              <a:t>		</a:t>
            </a:r>
          </a:p>
        </p:txBody>
      </p:sp>
      <p:sp>
        <p:nvSpPr>
          <p:cNvPr id="19" name="Title 6"/>
          <p:cNvSpPr txBox="1">
            <a:spLocks/>
          </p:cNvSpPr>
          <p:nvPr/>
        </p:nvSpPr>
        <p:spPr>
          <a:xfrm>
            <a:off x="2499456" y="1007564"/>
            <a:ext cx="6323249" cy="248145"/>
          </a:xfrm>
          <a:prstGeom prst="rect">
            <a:avLst/>
          </a:prstGeom>
        </p:spPr>
        <p:txBody>
          <a:bodyPr lIns="0" tIns="0" rIns="0" bIns="0"/>
          <a:lstStyle>
            <a:lvl1pPr algn="r">
              <a:defRPr sz="2150" b="0" i="0" baseline="0">
                <a:solidFill>
                  <a:schemeClr val="bg1"/>
                </a:solidFill>
                <a:latin typeface="CorinNew" panose="00000400000000000000" pitchFamily="2" charset="0"/>
                <a:ea typeface="Arial" charset="0"/>
                <a:cs typeface="Arial" charset="0"/>
              </a:defRPr>
            </a:lvl1pPr>
          </a:lstStyle>
          <a:p>
            <a:r>
              <a:rPr lang="en-GB" sz="1613" kern="0" dirty="0">
                <a:latin typeface="Arial" panose="020B0604020202020204" pitchFamily="34" charset="0"/>
                <a:cs typeface="Arial" panose="020B0604020202020204" pitchFamily="34" charset="0"/>
              </a:rPr>
              <a:t>Immediate strength</a:t>
            </a:r>
          </a:p>
        </p:txBody>
      </p:sp>
      <p:cxnSp>
        <p:nvCxnSpPr>
          <p:cNvPr id="20" name="Straight Connector 19">
            <a:extLst>
              <a:ext uri="{FF2B5EF4-FFF2-40B4-BE49-F238E27FC236}">
                <a16:creationId xmlns:a16="http://schemas.microsoft.com/office/drawing/2014/main" id="{2752E894-A029-4F45-BFD2-11A147A86F0C}"/>
              </a:ext>
            </a:extLst>
          </p:cNvPr>
          <p:cNvCxnSpPr>
            <a:cxnSpLocks/>
          </p:cNvCxnSpPr>
          <p:nvPr/>
        </p:nvCxnSpPr>
        <p:spPr>
          <a:xfrm flipH="1" flipV="1">
            <a:off x="4998535" y="1409843"/>
            <a:ext cx="3343481" cy="4683215"/>
          </a:xfrm>
          <a:prstGeom prst="line">
            <a:avLst/>
          </a:prstGeom>
          <a:ln w="19050" cap="rnd">
            <a:solidFill>
              <a:srgbClr val="97BF0F"/>
            </a:solidFill>
            <a:round/>
            <a:headEnd type="none"/>
            <a:tailEnd type="none"/>
          </a:ln>
        </p:spPr>
        <p:style>
          <a:lnRef idx="1">
            <a:schemeClr val="accent1"/>
          </a:lnRef>
          <a:fillRef idx="0">
            <a:schemeClr val="accent1"/>
          </a:fillRef>
          <a:effectRef idx="0">
            <a:schemeClr val="accent1"/>
          </a:effectRef>
          <a:fontRef idx="minor">
            <a:schemeClr val="tx1"/>
          </a:fontRef>
        </p:style>
      </p:cxnSp>
      <p:grpSp>
        <p:nvGrpSpPr>
          <p:cNvPr id="4" name="Group 9"/>
          <p:cNvGrpSpPr/>
          <p:nvPr/>
        </p:nvGrpSpPr>
        <p:grpSpPr>
          <a:xfrm>
            <a:off x="4052735" y="1815128"/>
            <a:ext cx="2322258" cy="1961862"/>
            <a:chOff x="5521752" y="2109328"/>
            <a:chExt cx="2880320" cy="2790218"/>
          </a:xfrm>
        </p:grpSpPr>
        <p:sp>
          <p:nvSpPr>
            <p:cNvPr id="9" name="Rectangle 8"/>
            <p:cNvSpPr/>
            <p:nvPr/>
          </p:nvSpPr>
          <p:spPr bwMode="auto">
            <a:xfrm>
              <a:off x="5521752" y="2109328"/>
              <a:ext cx="2880320" cy="2790218"/>
            </a:xfrm>
            <a:prstGeom prst="rect">
              <a:avLst/>
            </a:prstGeom>
            <a:solidFill>
              <a:schemeClr val="bg1"/>
            </a:solidFill>
            <a:ln w="9525" cap="flat" cmpd="sng" algn="ctr">
              <a:noFill/>
              <a:prstDash val="solid"/>
              <a:round/>
              <a:headEnd type="none" w="med" len="med"/>
              <a:tailEnd type="none" w="med" len="med"/>
            </a:ln>
            <a:effectLst>
              <a:outerShdw blurRad="76200" sx="103000" sy="103000" algn="ctr"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algn="r" fontAlgn="base">
                <a:spcBef>
                  <a:spcPct val="0"/>
                </a:spcBef>
                <a:spcAft>
                  <a:spcPct val="0"/>
                </a:spcAft>
              </a:pPr>
              <a:endParaRPr lang="en-GB" sz="1050" baseline="-25000" dirty="0">
                <a:solidFill>
                  <a:srgbClr val="00204E"/>
                </a:solidFill>
                <a:latin typeface="Arial" charset="0"/>
              </a:endParaRPr>
            </a:p>
          </p:txBody>
        </p:sp>
        <p:pic>
          <p:nvPicPr>
            <p:cNvPr id="8" name="Picture 7"/>
            <p:cNvPicPr>
              <a:picLocks noChangeAspect="1"/>
            </p:cNvPicPr>
            <p:nvPr/>
          </p:nvPicPr>
          <p:blipFill rotWithShape="1">
            <a:blip r:embed="rId5" cstate="print"/>
            <a:srcRect t="10025" r="8132"/>
            <a:stretch/>
          </p:blipFill>
          <p:spPr bwMode="auto">
            <a:xfrm>
              <a:off x="5580112" y="2204864"/>
              <a:ext cx="2724235" cy="2555832"/>
            </a:xfrm>
            <a:prstGeom prst="rect">
              <a:avLst/>
            </a:prstGeom>
            <a:noFill/>
            <a:ln w="9525">
              <a:noFill/>
              <a:miter lim="800000"/>
              <a:headEnd/>
              <a:tailEnd/>
            </a:ln>
          </p:spPr>
        </p:pic>
      </p:grpSp>
    </p:spTree>
    <p:custDataLst>
      <p:tags r:id="rId1"/>
    </p:custDataLst>
    <p:extLst>
      <p:ext uri="{BB962C8B-B14F-4D97-AF65-F5344CB8AC3E}">
        <p14:creationId xmlns:p14="http://schemas.microsoft.com/office/powerpoint/2010/main" val="1269922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3BDEE3DA-203C-4F93-873D-AE72DFA490A0}"/>
              </a:ext>
            </a:extLst>
          </p:cNvPr>
          <p:cNvSpPr/>
          <p:nvPr/>
        </p:nvSpPr>
        <p:spPr>
          <a:xfrm>
            <a:off x="-450668" y="1392827"/>
            <a:ext cx="9601200" cy="1169126"/>
          </a:xfrm>
          <a:custGeom>
            <a:avLst/>
            <a:gdLst>
              <a:gd name="connsiteX0" fmla="*/ 452845 w 12801600"/>
              <a:gd name="connsiteY0" fmla="*/ 1558834 h 1558834"/>
              <a:gd name="connsiteX1" fmla="*/ 12801600 w 12801600"/>
              <a:gd name="connsiteY1" fmla="*/ 0 h 1558834"/>
              <a:gd name="connsiteX2" fmla="*/ 0 w 12801600"/>
              <a:gd name="connsiteY2" fmla="*/ 0 h 1558834"/>
              <a:gd name="connsiteX3" fmla="*/ 452845 w 12801600"/>
              <a:gd name="connsiteY3" fmla="*/ 1558834 h 1558834"/>
            </a:gdLst>
            <a:ahLst/>
            <a:cxnLst>
              <a:cxn ang="0">
                <a:pos x="connsiteX0" y="connsiteY0"/>
              </a:cxn>
              <a:cxn ang="0">
                <a:pos x="connsiteX1" y="connsiteY1"/>
              </a:cxn>
              <a:cxn ang="0">
                <a:pos x="connsiteX2" y="connsiteY2"/>
              </a:cxn>
              <a:cxn ang="0">
                <a:pos x="connsiteX3" y="connsiteY3"/>
              </a:cxn>
            </a:cxnLst>
            <a:rect l="l" t="t" r="r" b="b"/>
            <a:pathLst>
              <a:path w="12801600" h="1558834">
                <a:moveTo>
                  <a:pt x="452845" y="1558834"/>
                </a:moveTo>
                <a:lnTo>
                  <a:pt x="12801600" y="0"/>
                </a:lnTo>
                <a:lnTo>
                  <a:pt x="0" y="0"/>
                </a:lnTo>
                <a:lnTo>
                  <a:pt x="452845" y="1558834"/>
                </a:lnTo>
                <a:close/>
              </a:path>
            </a:pathLst>
          </a:custGeom>
          <a:solidFill>
            <a:srgbClr val="D9D9D9">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ectangle 12"/>
          <p:cNvSpPr/>
          <p:nvPr/>
        </p:nvSpPr>
        <p:spPr bwMode="auto">
          <a:xfrm>
            <a:off x="1543050" y="4035074"/>
            <a:ext cx="6115050" cy="276999"/>
          </a:xfrm>
          <a:prstGeom prst="rect">
            <a:avLst/>
          </a:prstGeom>
          <a:solidFill>
            <a:srgbClr val="C7E3A1"/>
          </a:solidFill>
          <a:effectLst>
            <a:outerShdw blurRad="76200" sx="102000" sy="102000" algn="ctr" rotWithShape="0">
              <a:prstClr val="black">
                <a:alpha val="40000"/>
              </a:prstClr>
            </a:outerShdw>
          </a:effectLst>
        </p:spPr>
        <p:txBody>
          <a:bodyPr wrap="square">
            <a:spAutoFit/>
          </a:bodyPr>
          <a:lstStyle/>
          <a:p>
            <a:pPr marL="257175" indent="-257175" eaLnBrk="0" hangingPunct="0">
              <a:spcBef>
                <a:spcPts val="450"/>
              </a:spcBef>
              <a:buClr>
                <a:srgbClr val="92D050"/>
              </a:buClr>
              <a:buSzPct val="100000"/>
              <a:defRPr/>
            </a:pPr>
            <a:endParaRPr lang="en-GB" sz="1350" kern="0" dirty="0">
              <a:solidFill>
                <a:sysClr val="windowText" lastClr="000000"/>
              </a:solidFill>
              <a:latin typeface="Arial" pitchFamily="34" charset="0"/>
              <a:ea typeface="ＭＳ Ｐゴシック" pitchFamily="-110" charset="-128"/>
              <a:cs typeface="Arial" pitchFamily="34" charset="0"/>
            </a:endParaRPr>
          </a:p>
        </p:txBody>
      </p:sp>
      <p:sp>
        <p:nvSpPr>
          <p:cNvPr id="3" name="Content Placeholder 2"/>
          <p:cNvSpPr>
            <a:spLocks noGrp="1"/>
          </p:cNvSpPr>
          <p:nvPr>
            <p:ph idx="1"/>
          </p:nvPr>
        </p:nvSpPr>
        <p:spPr>
          <a:xfrm>
            <a:off x="1385553" y="1781749"/>
            <a:ext cx="6372894" cy="2662268"/>
          </a:xfrm>
        </p:spPr>
        <p:txBody>
          <a:bodyPr/>
          <a:lstStyle/>
          <a:p>
            <a:pPr marL="256500" defTabSz="342900">
              <a:spcAft>
                <a:spcPts val="450"/>
              </a:spcAft>
              <a:buClr>
                <a:srgbClr val="8CC63F"/>
              </a:buClr>
            </a:pPr>
            <a:r>
              <a:rPr lang="en-GB" b="1" dirty="0" err="1">
                <a:solidFill>
                  <a:schemeClr val="tx1"/>
                </a:solidFill>
                <a:latin typeface="Times New Roman" panose="02020603050405020304" pitchFamily="18" charset="0"/>
                <a:ea typeface="ＭＳ Ｐゴシック" pitchFamily="34" charset="-128"/>
                <a:cs typeface="Times New Roman" panose="02020603050405020304" pitchFamily="18" charset="0"/>
              </a:rPr>
              <a:t>Cấu</a:t>
            </a:r>
            <a:r>
              <a:rPr lang="en-GB" b="1"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b="1" dirty="0" err="1">
                <a:solidFill>
                  <a:schemeClr val="tx1"/>
                </a:solidFill>
                <a:latin typeface="Times New Roman" panose="02020603050405020304" pitchFamily="18" charset="0"/>
                <a:ea typeface="ＭＳ Ｐゴシック" pitchFamily="34" charset="-128"/>
                <a:cs typeface="Times New Roman" panose="02020603050405020304" pitchFamily="18" charset="0"/>
              </a:rPr>
              <a:t>trúc</a:t>
            </a:r>
            <a:endParaRPr lang="en-GB" b="1" dirty="0">
              <a:solidFill>
                <a:schemeClr val="tx1"/>
              </a:solidFill>
              <a:latin typeface="Times New Roman" panose="02020603050405020304" pitchFamily="18" charset="0"/>
              <a:ea typeface="ＭＳ Ｐゴシック" pitchFamily="34" charset="-128"/>
              <a:cs typeface="Times New Roman" panose="02020603050405020304" pitchFamily="18" charset="0"/>
            </a:endParaRPr>
          </a:p>
          <a:p>
            <a:pPr marL="256500" defTabSz="342900">
              <a:spcAft>
                <a:spcPts val="450"/>
              </a:spcAft>
              <a:buClr>
                <a:srgbClr val="8CC63F"/>
              </a:buClr>
            </a:pPr>
            <a:endParaRPr lang="en-GB" sz="1200" dirty="0">
              <a:solidFill>
                <a:schemeClr val="tx1"/>
              </a:solidFill>
              <a:latin typeface="Times New Roman" panose="02020603050405020304" pitchFamily="18" charset="0"/>
              <a:ea typeface="ＭＳ Ｐゴシック" pitchFamily="34" charset="-128"/>
              <a:cs typeface="Times New Roman" panose="02020603050405020304" pitchFamily="18" charset="0"/>
            </a:endParaRPr>
          </a:p>
          <a:p>
            <a:pPr marL="470813" indent="-214313" defTabSz="342900">
              <a:spcAft>
                <a:spcPts val="450"/>
              </a:spcAft>
              <a:buClr>
                <a:srgbClr val="97BF0F"/>
              </a:buClr>
              <a:buFont typeface="Wingdings" panose="05000000000000000000" pitchFamily="2" charset="2"/>
              <a:buChar char="§"/>
            </a:pPr>
            <a:r>
              <a:rPr lang="en-GB"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Phần</a:t>
            </a:r>
            <a:r>
              <a:rPr lang="en-GB"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trong</a:t>
            </a:r>
            <a:r>
              <a:rPr lang="en-GB"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xương</a:t>
            </a:r>
            <a:r>
              <a:rPr lang="en-GB"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dạng</a:t>
            </a:r>
            <a:r>
              <a:rPr lang="en-GB"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hình</a:t>
            </a:r>
            <a:r>
              <a:rPr lang="en-GB"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trụ</a:t>
            </a:r>
            <a:endParaRPr lang="en-GB" sz="1200" dirty="0">
              <a:solidFill>
                <a:schemeClr val="tx1"/>
              </a:solidFill>
              <a:latin typeface="Times New Roman" panose="02020603050405020304" pitchFamily="18" charset="0"/>
              <a:ea typeface="ＭＳ Ｐゴシック" pitchFamily="34" charset="-128"/>
              <a:cs typeface="Times New Roman" panose="02020603050405020304" pitchFamily="18" charset="0"/>
            </a:endParaRPr>
          </a:p>
          <a:p>
            <a:pPr marL="470813" indent="-214313" defTabSz="342900">
              <a:spcAft>
                <a:spcPts val="450"/>
              </a:spcAft>
              <a:buClr>
                <a:srgbClr val="97BF0F"/>
              </a:buClr>
              <a:buFont typeface="Wingdings" panose="05000000000000000000" pitchFamily="2" charset="2"/>
              <a:buChar char="§"/>
            </a:pPr>
            <a:r>
              <a:rPr lang="vi-VN"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Kiểu</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sợi</a:t>
            </a:r>
            <a:r>
              <a:rPr lang="vi-VN"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song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song</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và</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vi-VN"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nghịch đảo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giúp</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cấu</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trúc</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của</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toàn</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bộ</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sợi</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không</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bị</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rão</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lỏng</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liên</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kết</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n</a:t>
            </a:r>
            <a:r>
              <a:rPr lang="vi-VN"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ếu một sợi đơn bị đứt (không giống kiểu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sợi</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vi-VN"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dệt ngang</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nếu</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1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sợi</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đơn</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bị</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đứt</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thì</a:t>
            </a:r>
            <a:r>
              <a:rPr lang="vi-VN"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toàn bộ cấu trúc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sợi</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vi-VN"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trở nên lỏng lẻo)</a:t>
            </a:r>
            <a:r>
              <a:rPr lang="en-GB"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p>
          <a:p>
            <a:pPr marL="470813" indent="-214313" defTabSz="342900">
              <a:spcAft>
                <a:spcPts val="450"/>
              </a:spcAft>
              <a:buClr>
                <a:srgbClr val="97BF0F"/>
              </a:buClr>
              <a:buFont typeface="Wingdings" panose="05000000000000000000" pitchFamily="2" charset="2"/>
              <a:buChar char="§"/>
            </a:pP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Cấu</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trúc</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có</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khả</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năng</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chịu</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co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kéo</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không</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bị</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biến</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dạng</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hiện</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tượng</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vi-VN"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thường thấy ở dây chằng tổng hợp thế hệ đầu</a:t>
            </a:r>
            <a:r>
              <a:rPr lang="en-US"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a:t>
            </a:r>
          </a:p>
          <a:p>
            <a:pPr marL="470813" indent="-214313" defTabSz="342900">
              <a:spcAft>
                <a:spcPts val="450"/>
              </a:spcAft>
              <a:buClr>
                <a:srgbClr val="97BF0F"/>
              </a:buClr>
              <a:buFont typeface="Wingdings" panose="05000000000000000000" pitchFamily="2" charset="2"/>
              <a:buChar char="§"/>
            </a:pPr>
            <a:r>
              <a:rPr lang="en-GB"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Độ</a:t>
            </a:r>
            <a:r>
              <a:rPr lang="en-GB"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xốp</a:t>
            </a:r>
            <a:r>
              <a:rPr lang="en-GB"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400 microns </a:t>
            </a:r>
            <a:r>
              <a:rPr lang="en-GB"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ưu</a:t>
            </a:r>
            <a:r>
              <a:rPr lang="en-GB"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việt</a:t>
            </a:r>
            <a:r>
              <a:rPr lang="en-GB"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cho</a:t>
            </a:r>
            <a:r>
              <a:rPr lang="en-GB"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sự</a:t>
            </a:r>
            <a:r>
              <a:rPr lang="en-GB"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phát</a:t>
            </a:r>
            <a:r>
              <a:rPr lang="en-GB"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triển</a:t>
            </a:r>
            <a:r>
              <a:rPr lang="en-GB"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sz="1200" dirty="0" err="1">
                <a:solidFill>
                  <a:schemeClr val="tx1"/>
                </a:solidFill>
                <a:latin typeface="Times New Roman" panose="02020603050405020304" pitchFamily="18" charset="0"/>
                <a:ea typeface="ＭＳ Ｐゴシック" pitchFamily="34" charset="-128"/>
                <a:cs typeface="Times New Roman" panose="02020603050405020304" pitchFamily="18" charset="0"/>
              </a:rPr>
              <a:t>mô</a:t>
            </a:r>
            <a:r>
              <a:rPr lang="en-GB" sz="1200" dirty="0">
                <a:solidFill>
                  <a:schemeClr val="tx1"/>
                </a:solidFill>
                <a:latin typeface="Times New Roman" panose="02020603050405020304" pitchFamily="18" charset="0"/>
                <a:ea typeface="ＭＳ Ｐゴシック" pitchFamily="34" charset="-128"/>
                <a:cs typeface="Times New Roman" panose="02020603050405020304" pitchFamily="18" charset="0"/>
              </a:rPr>
              <a:t>.</a:t>
            </a:r>
            <a:endParaRPr lang="en-GB" sz="1200" baseline="30000" dirty="0">
              <a:solidFill>
                <a:schemeClr val="tx1"/>
              </a:solidFill>
              <a:latin typeface="Times New Roman" panose="02020603050405020304" pitchFamily="18" charset="0"/>
              <a:ea typeface="ＭＳ Ｐゴシック" pitchFamily="34" charset="-128"/>
              <a:cs typeface="Times New Roman" panose="02020603050405020304" pitchFamily="18" charset="0"/>
            </a:endParaRPr>
          </a:p>
          <a:p>
            <a:pPr marL="256500" defTabSz="342900">
              <a:buClr>
                <a:srgbClr val="8CC63F"/>
              </a:buClr>
              <a:buFont typeface="Wingdings" charset="2"/>
              <a:buChar char="§"/>
            </a:pPr>
            <a:endParaRPr lang="en-GB" sz="1200" dirty="0">
              <a:solidFill>
                <a:schemeClr val="tx1"/>
              </a:solidFill>
              <a:latin typeface="Times New Roman" panose="02020603050405020304" pitchFamily="18" charset="0"/>
              <a:ea typeface="ＭＳ Ｐゴシック" pitchFamily="34" charset="-128"/>
              <a:cs typeface="Times New Roman" panose="02020603050405020304" pitchFamily="18" charset="0"/>
            </a:endParaRPr>
          </a:p>
          <a:p>
            <a:pPr>
              <a:spcBef>
                <a:spcPts val="300"/>
              </a:spcBef>
              <a:buClr>
                <a:srgbClr val="87B721"/>
              </a:buClr>
              <a:buSzPct val="100000"/>
              <a:defRPr/>
            </a:pPr>
            <a:endPar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endParaRPr>
          </a:p>
          <a:p>
            <a:pPr>
              <a:spcBef>
                <a:spcPts val="300"/>
              </a:spcBef>
              <a:buClr>
                <a:srgbClr val="87B721"/>
              </a:buClr>
              <a:buSzPct val="100000"/>
              <a:defRPr/>
            </a:pPr>
            <a:endParaRPr lang="en-GB" sz="1200" dirty="0">
              <a:solidFill>
                <a:schemeClr val="tx1"/>
              </a:solidFill>
              <a:latin typeface="Times New Roman" panose="02020603050405020304" pitchFamily="18" charset="0"/>
              <a:ea typeface="ＭＳ Ｐゴシック" pitchFamily="80" charset="-128"/>
              <a:cs typeface="Times New Roman" panose="02020603050405020304" pitchFamily="18" charset="0"/>
            </a:endParaRPr>
          </a:p>
        </p:txBody>
      </p:sp>
      <p:sp>
        <p:nvSpPr>
          <p:cNvPr id="23" name="Right Arrow 22"/>
          <p:cNvSpPr/>
          <p:nvPr/>
        </p:nvSpPr>
        <p:spPr>
          <a:xfrm>
            <a:off x="3232735" y="4507595"/>
            <a:ext cx="365003" cy="357705"/>
          </a:xfrm>
          <a:prstGeom prst="rightArrow">
            <a:avLst/>
          </a:prstGeom>
          <a:solidFill>
            <a:schemeClr val="bg1"/>
          </a:solidFill>
          <a:ln>
            <a:noFill/>
          </a:ln>
          <a:effectLst>
            <a:outerShdw blurRad="762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4" name="Right Arrow 23"/>
          <p:cNvSpPr/>
          <p:nvPr/>
        </p:nvSpPr>
        <p:spPr>
          <a:xfrm>
            <a:off x="5562298" y="4507595"/>
            <a:ext cx="365003" cy="357705"/>
          </a:xfrm>
          <a:prstGeom prst="rightArrow">
            <a:avLst/>
          </a:prstGeom>
          <a:solidFill>
            <a:schemeClr val="bg1"/>
          </a:solidFill>
          <a:ln>
            <a:noFill/>
          </a:ln>
          <a:effectLst>
            <a:outerShdw blurRad="762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4099" name="Picture 3" descr="C:\Users\wthomas\Desktop\Untitled-2.jpg"/>
          <p:cNvPicPr>
            <a:picLocks noChangeAspect="1" noChangeArrowheads="1"/>
          </p:cNvPicPr>
          <p:nvPr/>
        </p:nvPicPr>
        <p:blipFill>
          <a:blip r:embed="rId5" cstate="print"/>
          <a:srcRect t="3751"/>
          <a:stretch>
            <a:fillRect/>
          </a:stretch>
        </p:blipFill>
        <p:spPr bwMode="auto">
          <a:xfrm>
            <a:off x="1709329" y="4160851"/>
            <a:ext cx="1132199" cy="1033844"/>
          </a:xfrm>
          <a:prstGeom prst="rect">
            <a:avLst/>
          </a:prstGeom>
          <a:noFill/>
          <a:effectLst>
            <a:innerShdw blurRad="114300">
              <a:prstClr val="black"/>
            </a:innerShdw>
          </a:effectLst>
        </p:spPr>
      </p:pic>
      <p:grpSp>
        <p:nvGrpSpPr>
          <p:cNvPr id="26" name="Group 25"/>
          <p:cNvGrpSpPr/>
          <p:nvPr/>
        </p:nvGrpSpPr>
        <p:grpSpPr>
          <a:xfrm>
            <a:off x="4017996" y="4162231"/>
            <a:ext cx="1132199" cy="1080666"/>
            <a:chOff x="2483768" y="4221088"/>
            <a:chExt cx="1656184" cy="1580803"/>
          </a:xfrm>
        </p:grpSpPr>
        <p:sp>
          <p:nvSpPr>
            <p:cNvPr id="19" name="TextBox 18"/>
            <p:cNvSpPr txBox="1"/>
            <p:nvPr/>
          </p:nvSpPr>
          <p:spPr>
            <a:xfrm>
              <a:off x="2483768" y="5497995"/>
              <a:ext cx="1656184" cy="303896"/>
            </a:xfrm>
            <a:prstGeom prst="rect">
              <a:avLst/>
            </a:prstGeom>
            <a:noFill/>
          </p:spPr>
          <p:txBody>
            <a:bodyPr wrap="square" rtlCol="0">
              <a:spAutoFit/>
            </a:bodyPr>
            <a:lstStyle/>
            <a:p>
              <a:pPr algn="ctr"/>
              <a:r>
                <a:rPr lang="en-GB" sz="900" dirty="0" err="1">
                  <a:solidFill>
                    <a:srgbClr val="807F83"/>
                  </a:solidFill>
                  <a:latin typeface="Arial" panose="020B0604020202020204" pitchFamily="34" charset="0"/>
                  <a:cs typeface="Arial" panose="020B0604020202020204" pitchFamily="34" charset="0"/>
                </a:rPr>
                <a:t>Thế</a:t>
              </a:r>
              <a:r>
                <a:rPr lang="en-GB" sz="900" dirty="0">
                  <a:solidFill>
                    <a:srgbClr val="807F83"/>
                  </a:solidFill>
                  <a:latin typeface="Arial" panose="020B0604020202020204" pitchFamily="34" charset="0"/>
                  <a:cs typeface="Arial" panose="020B0604020202020204" pitchFamily="34" charset="0"/>
                </a:rPr>
                <a:t> </a:t>
              </a:r>
              <a:r>
                <a:rPr lang="en-GB" sz="900" dirty="0" err="1">
                  <a:solidFill>
                    <a:srgbClr val="807F83"/>
                  </a:solidFill>
                  <a:latin typeface="Arial" panose="020B0604020202020204" pitchFamily="34" charset="0"/>
                  <a:cs typeface="Arial" panose="020B0604020202020204" pitchFamily="34" charset="0"/>
                </a:rPr>
                <a:t>hệ</a:t>
              </a:r>
              <a:r>
                <a:rPr lang="en-GB" sz="900" dirty="0">
                  <a:solidFill>
                    <a:srgbClr val="807F83"/>
                  </a:solidFill>
                  <a:latin typeface="Arial" panose="020B0604020202020204" pitchFamily="34" charset="0"/>
                  <a:cs typeface="Arial" panose="020B0604020202020204" pitchFamily="34" charset="0"/>
                </a:rPr>
                <a:t> </a:t>
              </a:r>
              <a:r>
                <a:rPr lang="en-GB" sz="900" dirty="0" err="1">
                  <a:solidFill>
                    <a:srgbClr val="807F83"/>
                  </a:solidFill>
                  <a:latin typeface="Arial" panose="020B0604020202020204" pitchFamily="34" charset="0"/>
                  <a:cs typeface="Arial" panose="020B0604020202020204" pitchFamily="34" charset="0"/>
                </a:rPr>
                <a:t>thứ</a:t>
              </a:r>
              <a:r>
                <a:rPr lang="en-GB" sz="900" dirty="0">
                  <a:solidFill>
                    <a:srgbClr val="807F83"/>
                  </a:solidFill>
                  <a:latin typeface="Arial" panose="020B0604020202020204" pitchFamily="34" charset="0"/>
                  <a:cs typeface="Arial" panose="020B0604020202020204" pitchFamily="34" charset="0"/>
                </a:rPr>
                <a:t> </a:t>
              </a:r>
              <a:r>
                <a:rPr lang="en-GB" sz="900" dirty="0" err="1">
                  <a:solidFill>
                    <a:srgbClr val="807F83"/>
                  </a:solidFill>
                  <a:latin typeface="Arial" panose="020B0604020202020204" pitchFamily="34" charset="0"/>
                  <a:cs typeface="Arial" panose="020B0604020202020204" pitchFamily="34" charset="0"/>
                </a:rPr>
                <a:t>ba</a:t>
              </a:r>
              <a:endParaRPr lang="en-GB" sz="900" dirty="0">
                <a:solidFill>
                  <a:srgbClr val="807F83"/>
                </a:solidFill>
                <a:latin typeface="Arial" panose="020B0604020202020204" pitchFamily="34" charset="0"/>
                <a:cs typeface="Arial" panose="020B0604020202020204" pitchFamily="34" charset="0"/>
              </a:endParaRPr>
            </a:p>
          </p:txBody>
        </p:sp>
        <p:pic>
          <p:nvPicPr>
            <p:cNvPr id="22" name="Picture 21"/>
            <p:cNvPicPr>
              <a:picLocks noChangeAspect="1" noChangeArrowheads="1"/>
            </p:cNvPicPr>
            <p:nvPr>
              <p:custDataLst>
                <p:tags r:id="rId2"/>
              </p:custDataLst>
            </p:nvPr>
          </p:nvPicPr>
          <p:blipFill>
            <a:blip r:embed="rId6" cstate="print"/>
            <a:srcRect l="51913" r="1849" b="19049"/>
            <a:stretch>
              <a:fillRect/>
            </a:stretch>
          </p:blipFill>
          <p:spPr bwMode="auto">
            <a:xfrm>
              <a:off x="2483768" y="4221088"/>
              <a:ext cx="1656184" cy="1246262"/>
            </a:xfrm>
            <a:prstGeom prst="rect">
              <a:avLst/>
            </a:prstGeom>
            <a:noFill/>
            <a:ln w="9525">
              <a:noFill/>
              <a:miter lim="800000"/>
              <a:headEnd/>
              <a:tailEnd/>
            </a:ln>
            <a:effectLst>
              <a:innerShdw blurRad="114300">
                <a:prstClr val="black"/>
              </a:innerShdw>
            </a:effectLst>
          </p:spPr>
        </p:pic>
      </p:grpSp>
      <p:pic>
        <p:nvPicPr>
          <p:cNvPr id="4098" name="Picture 2" descr="C:\Users\wthomas\Desktop\_Z1O9413.jpg"/>
          <p:cNvPicPr>
            <a:picLocks noChangeAspect="1" noChangeArrowheads="1"/>
          </p:cNvPicPr>
          <p:nvPr/>
        </p:nvPicPr>
        <p:blipFill>
          <a:blip r:embed="rId7" cstate="print"/>
          <a:srcRect t="10345" b="9580"/>
          <a:stretch>
            <a:fillRect/>
          </a:stretch>
        </p:blipFill>
        <p:spPr bwMode="auto">
          <a:xfrm rot="16200000" flipV="1">
            <a:off x="6383850" y="4103798"/>
            <a:ext cx="1027661" cy="1141166"/>
          </a:xfrm>
          <a:prstGeom prst="rect">
            <a:avLst/>
          </a:prstGeom>
          <a:noFill/>
          <a:effectLst>
            <a:innerShdw blurRad="114300">
              <a:prstClr val="black"/>
            </a:innerShdw>
          </a:effectLst>
        </p:spPr>
      </p:pic>
      <p:sp>
        <p:nvSpPr>
          <p:cNvPr id="12" name="TextBox 11"/>
          <p:cNvSpPr txBox="1"/>
          <p:nvPr/>
        </p:nvSpPr>
        <p:spPr>
          <a:xfrm>
            <a:off x="-50646" y="5772150"/>
            <a:ext cx="5200841" cy="196208"/>
          </a:xfrm>
          <a:prstGeom prst="rect">
            <a:avLst/>
          </a:prstGeom>
          <a:noFill/>
        </p:spPr>
        <p:txBody>
          <a:bodyPr wrap="square" rtlCol="0">
            <a:spAutoFit/>
          </a:bodyPr>
          <a:lstStyle/>
          <a:p>
            <a:pPr marL="171450" indent="-171450">
              <a:buAutoNum type="arabicPeriod" startAt="2"/>
            </a:pPr>
            <a:r>
              <a:rPr lang="en-GB" sz="675" kern="0" dirty="0" err="1">
                <a:solidFill>
                  <a:srgbClr val="807F83"/>
                </a:solidFill>
                <a:latin typeface="Arial" panose="020B0604020202020204" pitchFamily="34" charset="0"/>
                <a:cs typeface="Arial" panose="020B0604020202020204" pitchFamily="34" charset="0"/>
              </a:rPr>
              <a:t>Tabrizian</a:t>
            </a:r>
            <a:r>
              <a:rPr lang="en-GB" sz="675" kern="0" dirty="0">
                <a:solidFill>
                  <a:srgbClr val="807F83"/>
                </a:solidFill>
                <a:latin typeface="Arial" panose="020B0604020202020204" pitchFamily="34" charset="0"/>
                <a:cs typeface="Arial" panose="020B0604020202020204" pitchFamily="34" charset="0"/>
              </a:rPr>
              <a:t> </a:t>
            </a:r>
            <a:r>
              <a:rPr lang="en-GB" sz="675" dirty="0">
                <a:solidFill>
                  <a:srgbClr val="807F83"/>
                </a:solidFill>
                <a:latin typeface="Arial" panose="020B0604020202020204" pitchFamily="34" charset="0"/>
                <a:cs typeface="Arial" panose="020B0604020202020204" pitchFamily="34" charset="0"/>
              </a:rPr>
              <a:t>et al, 1996</a:t>
            </a:r>
            <a:r>
              <a:rPr lang="en-GB" sz="675" dirty="0">
                <a:solidFill>
                  <a:srgbClr val="FF00FF"/>
                </a:solidFill>
                <a:latin typeface="Arial" panose="020B0604020202020204" pitchFamily="34" charset="0"/>
                <a:cs typeface="Arial" panose="020B0604020202020204" pitchFamily="34" charset="0"/>
              </a:rPr>
              <a:t>	</a:t>
            </a:r>
          </a:p>
        </p:txBody>
      </p:sp>
      <p:sp>
        <p:nvSpPr>
          <p:cNvPr id="14" name="Title 6"/>
          <p:cNvSpPr txBox="1">
            <a:spLocks noGrp="1"/>
          </p:cNvSpPr>
          <p:nvPr>
            <p:ph type="title"/>
          </p:nvPr>
        </p:nvSpPr>
        <p:spPr>
          <a:xfrm>
            <a:off x="389696" y="1006319"/>
            <a:ext cx="8430999" cy="248145"/>
          </a:xfrm>
          <a:prstGeom prst="rect">
            <a:avLst/>
          </a:prstGeom>
        </p:spPr>
        <p:txBody>
          <a:bodyPr lIns="0" tIns="0" rIns="0" bIns="0"/>
          <a:lstStyle>
            <a:lvl1pPr algn="r">
              <a:defRPr sz="2150" b="0" i="0" baseline="0">
                <a:solidFill>
                  <a:schemeClr val="bg1"/>
                </a:solidFill>
                <a:latin typeface="CorinNew" panose="00000400000000000000" pitchFamily="2" charset="0"/>
                <a:ea typeface="Arial" charset="0"/>
                <a:cs typeface="Arial" charset="0"/>
              </a:defRPr>
            </a:lvl1pPr>
          </a:lstStyle>
          <a:p>
            <a:r>
              <a:rPr lang="en-GB" kern="0" dirty="0">
                <a:latin typeface="Arial" panose="020B0604020202020204" pitchFamily="34" charset="0"/>
                <a:cs typeface="Arial" panose="020B0604020202020204" pitchFamily="34" charset="0"/>
              </a:rPr>
              <a:t>Immediate strength</a:t>
            </a:r>
          </a:p>
        </p:txBody>
      </p:sp>
      <p:cxnSp>
        <p:nvCxnSpPr>
          <p:cNvPr id="16" name="Straight Connector 15">
            <a:extLst>
              <a:ext uri="{FF2B5EF4-FFF2-40B4-BE49-F238E27FC236}">
                <a16:creationId xmlns:a16="http://schemas.microsoft.com/office/drawing/2014/main" id="{97067671-1A30-4553-AC5D-D0D6642631D3}"/>
              </a:ext>
            </a:extLst>
          </p:cNvPr>
          <p:cNvCxnSpPr>
            <a:cxnSpLocks/>
            <a:stCxn id="2" idx="1"/>
            <a:endCxn id="2" idx="0"/>
          </p:cNvCxnSpPr>
          <p:nvPr/>
        </p:nvCxnSpPr>
        <p:spPr>
          <a:xfrm flipH="1">
            <a:off x="-111034" y="1392827"/>
            <a:ext cx="9261566" cy="1169126"/>
          </a:xfrm>
          <a:prstGeom prst="line">
            <a:avLst/>
          </a:prstGeom>
          <a:ln w="19050" cap="rnd">
            <a:solidFill>
              <a:srgbClr val="97BF0F"/>
            </a:solidFill>
            <a:round/>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75616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angle 4"/>
          <p:cNvSpPr/>
          <p:nvPr/>
        </p:nvSpPr>
        <p:spPr>
          <a:xfrm>
            <a:off x="3429000" y="1396365"/>
            <a:ext cx="5772150" cy="4636770"/>
          </a:xfrm>
          <a:prstGeom prst="triangle">
            <a:avLst>
              <a:gd name="adj" fmla="val 100000"/>
            </a:avLst>
          </a:prstGeom>
          <a:solidFill>
            <a:srgbClr val="D9D9D9">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395150" y="1016770"/>
            <a:ext cx="8430999" cy="248145"/>
          </a:xfrm>
        </p:spPr>
        <p:txBody>
          <a:bodyPr/>
          <a:lstStyle/>
          <a:p>
            <a:r>
              <a:rPr lang="en-GB" dirty="0">
                <a:latin typeface="Arial" panose="020B0604020202020204" pitchFamily="34" charset="0"/>
                <a:cs typeface="Arial" panose="020B0604020202020204" pitchFamily="34" charset="0"/>
              </a:rPr>
              <a:t>Immediate strength</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3933" y="1895970"/>
            <a:ext cx="3475434" cy="750206"/>
          </a:xfrm>
        </p:spPr>
        <p:txBody>
          <a:bodyPr/>
          <a:lstStyle/>
          <a:p>
            <a:pPr>
              <a:buClr>
                <a:srgbClr val="8CC63E"/>
              </a:buClr>
              <a:buSzPct val="100000"/>
              <a:defRPr/>
            </a:pPr>
            <a:r>
              <a:rPr lang="en-GB" sz="1500" dirty="0">
                <a:solidFill>
                  <a:srgbClr val="97BF0F"/>
                </a:solidFill>
                <a:latin typeface="Times New Roman" panose="02020603050405020304" pitchFamily="18" charset="0"/>
                <a:ea typeface="ＭＳ Ｐゴシック" pitchFamily="-107" charset="-128"/>
                <a:cs typeface="Times New Roman" panose="02020603050405020304" pitchFamily="18" charset="0"/>
              </a:rPr>
              <a:t>UTS (</a:t>
            </a:r>
            <a:r>
              <a:rPr lang="en-GB" sz="1500" dirty="0" err="1">
                <a:solidFill>
                  <a:srgbClr val="97BF0F"/>
                </a:solidFill>
                <a:latin typeface="Times New Roman" panose="02020603050405020304" pitchFamily="18" charset="0"/>
                <a:ea typeface="ＭＳ Ｐゴシック" pitchFamily="-107" charset="-128"/>
                <a:cs typeface="Times New Roman" panose="02020603050405020304" pitchFamily="18" charset="0"/>
              </a:rPr>
              <a:t>độ</a:t>
            </a:r>
            <a:r>
              <a:rPr lang="en-GB" sz="1500" dirty="0">
                <a:solidFill>
                  <a:srgbClr val="97BF0F"/>
                </a:solidFill>
                <a:latin typeface="Times New Roman" panose="02020603050405020304" pitchFamily="18" charset="0"/>
                <a:ea typeface="ＭＳ Ｐゴシック" pitchFamily="-107" charset="-128"/>
                <a:cs typeface="Times New Roman" panose="02020603050405020304" pitchFamily="18" charset="0"/>
              </a:rPr>
              <a:t> </a:t>
            </a:r>
            <a:r>
              <a:rPr lang="en-GB" sz="1500" dirty="0" err="1">
                <a:solidFill>
                  <a:srgbClr val="97BF0F"/>
                </a:solidFill>
                <a:latin typeface="Times New Roman" panose="02020603050405020304" pitchFamily="18" charset="0"/>
                <a:ea typeface="ＭＳ Ｐゴシック" pitchFamily="-107" charset="-128"/>
                <a:cs typeface="Times New Roman" panose="02020603050405020304" pitchFamily="18" charset="0"/>
              </a:rPr>
              <a:t>kéo</a:t>
            </a:r>
            <a:r>
              <a:rPr lang="en-GB" sz="1500" dirty="0">
                <a:solidFill>
                  <a:srgbClr val="97BF0F"/>
                </a:solidFill>
                <a:latin typeface="Times New Roman" panose="02020603050405020304" pitchFamily="18" charset="0"/>
                <a:ea typeface="ＭＳ Ｐゴシック" pitchFamily="-107" charset="-128"/>
                <a:cs typeface="Times New Roman" panose="02020603050405020304" pitchFamily="18" charset="0"/>
              </a:rPr>
              <a:t> </a:t>
            </a:r>
            <a:r>
              <a:rPr lang="en-GB" sz="1500" dirty="0" err="1">
                <a:solidFill>
                  <a:srgbClr val="97BF0F"/>
                </a:solidFill>
                <a:latin typeface="Times New Roman" panose="02020603050405020304" pitchFamily="18" charset="0"/>
                <a:ea typeface="ＭＳ Ｐゴシック" pitchFamily="-107" charset="-128"/>
                <a:cs typeface="Times New Roman" panose="02020603050405020304" pitchFamily="18" charset="0"/>
              </a:rPr>
              <a:t>dãn</a:t>
            </a:r>
            <a:r>
              <a:rPr lang="en-GB" sz="1500" dirty="0">
                <a:solidFill>
                  <a:srgbClr val="97BF0F"/>
                </a:solidFill>
                <a:latin typeface="Times New Roman" panose="02020603050405020304" pitchFamily="18" charset="0"/>
                <a:ea typeface="ＭＳ Ｐゴシック" pitchFamily="-107" charset="-128"/>
                <a:cs typeface="Times New Roman" panose="02020603050405020304" pitchFamily="18" charset="0"/>
              </a:rPr>
              <a:t>) </a:t>
            </a:r>
            <a:r>
              <a:rPr lang="en-GB" sz="1500" dirty="0" err="1">
                <a:solidFill>
                  <a:srgbClr val="97BF0F"/>
                </a:solidFill>
                <a:latin typeface="Times New Roman" panose="02020603050405020304" pitchFamily="18" charset="0"/>
                <a:ea typeface="ＭＳ Ｐゴシック" pitchFamily="-107" charset="-128"/>
                <a:cs typeface="Times New Roman" panose="02020603050405020304" pitchFamily="18" charset="0"/>
              </a:rPr>
              <a:t>lên</a:t>
            </a:r>
            <a:r>
              <a:rPr lang="en-GB" sz="1500" dirty="0">
                <a:solidFill>
                  <a:srgbClr val="97BF0F"/>
                </a:solidFill>
                <a:latin typeface="Times New Roman" panose="02020603050405020304" pitchFamily="18" charset="0"/>
                <a:ea typeface="ＭＳ Ｐゴシック" pitchFamily="-107" charset="-128"/>
                <a:cs typeface="Times New Roman" panose="02020603050405020304" pitchFamily="18" charset="0"/>
              </a:rPr>
              <a:t> </a:t>
            </a:r>
            <a:r>
              <a:rPr lang="en-GB" sz="1500" dirty="0" err="1">
                <a:solidFill>
                  <a:srgbClr val="97BF0F"/>
                </a:solidFill>
                <a:latin typeface="Times New Roman" panose="02020603050405020304" pitchFamily="18" charset="0"/>
                <a:ea typeface="ＭＳ Ｐゴシック" pitchFamily="-107" charset="-128"/>
                <a:cs typeface="Times New Roman" panose="02020603050405020304" pitchFamily="18" charset="0"/>
              </a:rPr>
              <a:t>tới</a:t>
            </a:r>
            <a:r>
              <a:rPr lang="en-GB" sz="1500" dirty="0">
                <a:solidFill>
                  <a:srgbClr val="97BF0F"/>
                </a:solidFill>
                <a:latin typeface="Times New Roman" panose="02020603050405020304" pitchFamily="18" charset="0"/>
                <a:ea typeface="ＭＳ Ｐゴシック" pitchFamily="-107" charset="-128"/>
                <a:cs typeface="Times New Roman" panose="02020603050405020304" pitchFamily="18" charset="0"/>
              </a:rPr>
              <a:t> 5000N – </a:t>
            </a:r>
            <a:r>
              <a:rPr lang="en-GB" sz="1500" dirty="0" err="1">
                <a:solidFill>
                  <a:srgbClr val="97BF0F"/>
                </a:solidFill>
                <a:latin typeface="Times New Roman" panose="02020603050405020304" pitchFamily="18" charset="0"/>
                <a:ea typeface="ＭＳ Ｐゴシック" pitchFamily="-107" charset="-128"/>
                <a:cs typeface="Times New Roman" panose="02020603050405020304" pitchFamily="18" charset="0"/>
              </a:rPr>
              <a:t>tùy</a:t>
            </a:r>
            <a:r>
              <a:rPr lang="en-GB" sz="1500" dirty="0">
                <a:solidFill>
                  <a:srgbClr val="97BF0F"/>
                </a:solidFill>
                <a:latin typeface="Times New Roman" panose="02020603050405020304" pitchFamily="18" charset="0"/>
                <a:ea typeface="ＭＳ Ｐゴシック" pitchFamily="-107" charset="-128"/>
                <a:cs typeface="Times New Roman" panose="02020603050405020304" pitchFamily="18" charset="0"/>
              </a:rPr>
              <a:t> </a:t>
            </a:r>
            <a:r>
              <a:rPr lang="en-GB" sz="1500" dirty="0" err="1">
                <a:solidFill>
                  <a:srgbClr val="97BF0F"/>
                </a:solidFill>
                <a:latin typeface="Times New Roman" panose="02020603050405020304" pitchFamily="18" charset="0"/>
                <a:ea typeface="ＭＳ Ｐゴシック" pitchFamily="-107" charset="-128"/>
                <a:cs typeface="Times New Roman" panose="02020603050405020304" pitchFamily="18" charset="0"/>
              </a:rPr>
              <a:t>thuộc</a:t>
            </a:r>
            <a:r>
              <a:rPr lang="en-GB" sz="1500" dirty="0">
                <a:solidFill>
                  <a:srgbClr val="97BF0F"/>
                </a:solidFill>
                <a:latin typeface="Times New Roman" panose="02020603050405020304" pitchFamily="18" charset="0"/>
                <a:ea typeface="ＭＳ Ｐゴシック" pitchFamily="-107" charset="-128"/>
                <a:cs typeface="Times New Roman" panose="02020603050405020304" pitchFamily="18" charset="0"/>
              </a:rPr>
              <a:t> </a:t>
            </a:r>
            <a:r>
              <a:rPr lang="en-GB" sz="1500" dirty="0" err="1">
                <a:solidFill>
                  <a:srgbClr val="97BF0F"/>
                </a:solidFill>
                <a:latin typeface="Times New Roman" panose="02020603050405020304" pitchFamily="18" charset="0"/>
                <a:ea typeface="ＭＳ Ｐゴシック" pitchFamily="-107" charset="-128"/>
                <a:cs typeface="Times New Roman" panose="02020603050405020304" pitchFamily="18" charset="0"/>
              </a:rPr>
              <a:t>vào</a:t>
            </a:r>
            <a:r>
              <a:rPr lang="en-GB" sz="1500" dirty="0">
                <a:solidFill>
                  <a:srgbClr val="97BF0F"/>
                </a:solidFill>
                <a:latin typeface="Times New Roman" panose="02020603050405020304" pitchFamily="18" charset="0"/>
                <a:ea typeface="ＭＳ Ｐゴシック" pitchFamily="-107" charset="-128"/>
                <a:cs typeface="Times New Roman" panose="02020603050405020304" pitchFamily="18" charset="0"/>
              </a:rPr>
              <a:t> </a:t>
            </a:r>
            <a:r>
              <a:rPr lang="en-GB" sz="1500" dirty="0" err="1">
                <a:solidFill>
                  <a:srgbClr val="97BF0F"/>
                </a:solidFill>
                <a:latin typeface="Times New Roman" panose="02020603050405020304" pitchFamily="18" charset="0"/>
                <a:ea typeface="ＭＳ Ｐゴシック" pitchFamily="-107" charset="-128"/>
                <a:cs typeface="Times New Roman" panose="02020603050405020304" pitchFamily="18" charset="0"/>
              </a:rPr>
              <a:t>loại</a:t>
            </a:r>
            <a:r>
              <a:rPr lang="en-GB" sz="1500" dirty="0">
                <a:solidFill>
                  <a:srgbClr val="97BF0F"/>
                </a:solidFill>
                <a:latin typeface="Times New Roman" panose="02020603050405020304" pitchFamily="18" charset="0"/>
                <a:ea typeface="ＭＳ Ｐゴシック" pitchFamily="-107" charset="-128"/>
                <a:cs typeface="Times New Roman" panose="02020603050405020304" pitchFamily="18" charset="0"/>
              </a:rPr>
              <a:t> </a:t>
            </a:r>
            <a:r>
              <a:rPr lang="en-GB" sz="1500" dirty="0" err="1">
                <a:solidFill>
                  <a:srgbClr val="97BF0F"/>
                </a:solidFill>
                <a:latin typeface="Times New Roman" panose="02020603050405020304" pitchFamily="18" charset="0"/>
                <a:ea typeface="ＭＳ Ｐゴシック" pitchFamily="-107" charset="-128"/>
                <a:cs typeface="Times New Roman" panose="02020603050405020304" pitchFamily="18" charset="0"/>
              </a:rPr>
              <a:t>dây</a:t>
            </a:r>
            <a:r>
              <a:rPr lang="en-GB" sz="1500" dirty="0">
                <a:solidFill>
                  <a:srgbClr val="97BF0F"/>
                </a:solidFill>
                <a:latin typeface="Times New Roman" panose="02020603050405020304" pitchFamily="18" charset="0"/>
                <a:ea typeface="ＭＳ Ｐゴシック" pitchFamily="-107" charset="-128"/>
                <a:cs typeface="Times New Roman" panose="02020603050405020304" pitchFamily="18" charset="0"/>
              </a:rPr>
              <a:t> </a:t>
            </a:r>
            <a:r>
              <a:rPr lang="en-GB" sz="1500" dirty="0" err="1">
                <a:solidFill>
                  <a:srgbClr val="97BF0F"/>
                </a:solidFill>
                <a:latin typeface="Times New Roman" panose="02020603050405020304" pitchFamily="18" charset="0"/>
                <a:ea typeface="ＭＳ Ｐゴシック" pitchFamily="-107" charset="-128"/>
                <a:cs typeface="Times New Roman" panose="02020603050405020304" pitchFamily="18" charset="0"/>
              </a:rPr>
              <a:t>chằng</a:t>
            </a:r>
            <a:endParaRPr lang="en-GB" sz="1500" dirty="0">
              <a:solidFill>
                <a:srgbClr val="97BF0F"/>
              </a:solidFill>
              <a:latin typeface="Times New Roman" panose="02020603050405020304" pitchFamily="18" charset="0"/>
              <a:ea typeface="ＭＳ Ｐゴシック" pitchFamily="-107" charset="-128"/>
              <a:cs typeface="Times New Roman" panose="02020603050405020304" pitchFamily="18" charset="0"/>
            </a:endParaRPr>
          </a:p>
          <a:p>
            <a:endParaRPr lang="en-US" sz="1875" dirty="0">
              <a:solidFill>
                <a:srgbClr val="97BF0F"/>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bwMode="auto">
          <a:xfrm>
            <a:off x="382083" y="2417903"/>
            <a:ext cx="4075618" cy="1959783"/>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75" indent="-257175" fontAlgn="base">
              <a:spcAft>
                <a:spcPts val="450"/>
              </a:spcAft>
              <a:buClr>
                <a:srgbClr val="8CC63E"/>
              </a:buClr>
              <a:buSzPct val="100000"/>
              <a:defRPr/>
            </a:pPr>
            <a:r>
              <a:rPr lang="en-GB" sz="1350" b="1" kern="0" dirty="0" err="1">
                <a:latin typeface="Times New Roman" panose="02020603050405020304" pitchFamily="18" charset="0"/>
                <a:ea typeface="ＭＳ Ｐゴシック" pitchFamily="-107" charset="-128"/>
                <a:cs typeface="Times New Roman" panose="02020603050405020304" pitchFamily="18" charset="0"/>
              </a:rPr>
              <a:t>Thử</a:t>
            </a:r>
            <a:r>
              <a:rPr lang="en-GB" sz="1350" b="1" kern="0" dirty="0">
                <a:latin typeface="Times New Roman" panose="02020603050405020304" pitchFamily="18" charset="0"/>
                <a:ea typeface="ＭＳ Ｐゴシック" pitchFamily="-107" charset="-128"/>
                <a:cs typeface="Times New Roman" panose="02020603050405020304" pitchFamily="18" charset="0"/>
              </a:rPr>
              <a:t> </a:t>
            </a:r>
            <a:r>
              <a:rPr lang="en-GB" sz="1350" b="1" kern="0" dirty="0" err="1">
                <a:latin typeface="Times New Roman" panose="02020603050405020304" pitchFamily="18" charset="0"/>
                <a:ea typeface="ＭＳ Ｐゴシック" pitchFamily="-107" charset="-128"/>
                <a:cs typeface="Times New Roman" panose="02020603050405020304" pitchFamily="18" charset="0"/>
              </a:rPr>
              <a:t>nghiệm</a:t>
            </a:r>
            <a:r>
              <a:rPr lang="en-GB" sz="1350" b="1" kern="0" dirty="0">
                <a:latin typeface="Times New Roman" panose="02020603050405020304" pitchFamily="18" charset="0"/>
                <a:ea typeface="ＭＳ Ｐゴシック" pitchFamily="-107" charset="-128"/>
                <a:cs typeface="Times New Roman" panose="02020603050405020304" pitchFamily="18" charset="0"/>
              </a:rPr>
              <a:t> </a:t>
            </a:r>
            <a:r>
              <a:rPr lang="en-GB" sz="1350" b="1" kern="0" dirty="0" err="1">
                <a:latin typeface="Times New Roman" panose="02020603050405020304" pitchFamily="18" charset="0"/>
                <a:ea typeface="ＭＳ Ｐゴシック" pitchFamily="-107" charset="-128"/>
                <a:cs typeface="Times New Roman" panose="02020603050405020304" pitchFamily="18" charset="0"/>
              </a:rPr>
              <a:t>độ</a:t>
            </a:r>
            <a:r>
              <a:rPr lang="en-GB" sz="1350" b="1" kern="0" dirty="0">
                <a:latin typeface="Times New Roman" panose="02020603050405020304" pitchFamily="18" charset="0"/>
                <a:ea typeface="ＭＳ Ｐゴシック" pitchFamily="-107" charset="-128"/>
                <a:cs typeface="Times New Roman" panose="02020603050405020304" pitchFamily="18" charset="0"/>
              </a:rPr>
              <a:t> </a:t>
            </a:r>
            <a:r>
              <a:rPr lang="en-GB" sz="1350" b="1" kern="0" dirty="0" err="1">
                <a:latin typeface="Times New Roman" panose="02020603050405020304" pitchFamily="18" charset="0"/>
                <a:ea typeface="ＭＳ Ｐゴシック" pitchFamily="-107" charset="-128"/>
                <a:cs typeface="Times New Roman" panose="02020603050405020304" pitchFamily="18" charset="0"/>
              </a:rPr>
              <a:t>bền</a:t>
            </a:r>
            <a:r>
              <a:rPr lang="en-GB" sz="1350" b="1" kern="0" dirty="0">
                <a:latin typeface="Times New Roman" panose="02020603050405020304" pitchFamily="18" charset="0"/>
                <a:ea typeface="ＭＳ Ｐゴシック" pitchFamily="-107" charset="-128"/>
                <a:cs typeface="Times New Roman" panose="02020603050405020304" pitchFamily="18" charset="0"/>
              </a:rPr>
              <a:t> </a:t>
            </a:r>
            <a:r>
              <a:rPr lang="en-GB" sz="1350" b="1" kern="0" dirty="0" err="1">
                <a:latin typeface="Times New Roman" panose="02020603050405020304" pitchFamily="18" charset="0"/>
                <a:ea typeface="ＭＳ Ｐゴシック" pitchFamily="-107" charset="-128"/>
                <a:cs typeface="Times New Roman" panose="02020603050405020304" pitchFamily="18" charset="0"/>
              </a:rPr>
              <a:t>mỏi</a:t>
            </a:r>
            <a:r>
              <a:rPr lang="en-GB" sz="1350" b="1" kern="0" dirty="0">
                <a:latin typeface="Times New Roman" panose="02020603050405020304" pitchFamily="18" charset="0"/>
                <a:ea typeface="ＭＳ Ｐゴシック" pitchFamily="-107" charset="-128"/>
                <a:cs typeface="Times New Roman" panose="02020603050405020304" pitchFamily="18" charset="0"/>
              </a:rPr>
              <a:t> </a:t>
            </a:r>
            <a:r>
              <a:rPr lang="en-GB" sz="1350" b="1" kern="0" dirty="0" err="1">
                <a:latin typeface="Times New Roman" panose="02020603050405020304" pitchFamily="18" charset="0"/>
                <a:ea typeface="ＭＳ Ｐゴシック" pitchFamily="-107" charset="-128"/>
                <a:cs typeface="Times New Roman" panose="02020603050405020304" pitchFamily="18" charset="0"/>
              </a:rPr>
              <a:t>tới</a:t>
            </a:r>
            <a:r>
              <a:rPr lang="en-GB" sz="1350" b="1" kern="0" dirty="0">
                <a:latin typeface="Times New Roman" panose="02020603050405020304" pitchFamily="18" charset="0"/>
                <a:ea typeface="ＭＳ Ｐゴシック" pitchFamily="-107" charset="-128"/>
                <a:cs typeface="Times New Roman" panose="02020603050405020304" pitchFamily="18" charset="0"/>
              </a:rPr>
              <a:t> 10 </a:t>
            </a:r>
            <a:r>
              <a:rPr lang="en-GB" sz="1350" b="1" kern="0" dirty="0" err="1">
                <a:latin typeface="Times New Roman" panose="02020603050405020304" pitchFamily="18" charset="0"/>
                <a:ea typeface="ＭＳ Ｐゴシック" pitchFamily="-107" charset="-128"/>
                <a:cs typeface="Times New Roman" panose="02020603050405020304" pitchFamily="18" charset="0"/>
              </a:rPr>
              <a:t>triệu</a:t>
            </a:r>
            <a:r>
              <a:rPr lang="en-GB" sz="1350" b="1" kern="0" dirty="0">
                <a:latin typeface="Times New Roman" panose="02020603050405020304" pitchFamily="18" charset="0"/>
                <a:ea typeface="ＭＳ Ｐゴシック" pitchFamily="-107" charset="-128"/>
                <a:cs typeface="Times New Roman" panose="02020603050405020304" pitchFamily="18" charset="0"/>
              </a:rPr>
              <a:t> </a:t>
            </a:r>
            <a:r>
              <a:rPr lang="en-GB" sz="1350" b="1" kern="0" dirty="0" err="1">
                <a:latin typeface="Times New Roman" panose="02020603050405020304" pitchFamily="18" charset="0"/>
                <a:ea typeface="ＭＳ Ｐゴシック" pitchFamily="-107" charset="-128"/>
                <a:cs typeface="Times New Roman" panose="02020603050405020304" pitchFamily="18" charset="0"/>
              </a:rPr>
              <a:t>vòng</a:t>
            </a:r>
            <a:r>
              <a:rPr lang="en-GB" sz="1350" b="1" kern="0" dirty="0">
                <a:latin typeface="Times New Roman" panose="02020603050405020304" pitchFamily="18" charset="0"/>
                <a:ea typeface="ＭＳ Ｐゴシック" pitchFamily="-107" charset="-128"/>
                <a:cs typeface="Times New Roman" panose="02020603050405020304" pitchFamily="18" charset="0"/>
              </a:rPr>
              <a:t> </a:t>
            </a:r>
          </a:p>
          <a:p>
            <a:pPr marL="257175" indent="-257175" fontAlgn="base">
              <a:spcBef>
                <a:spcPct val="20000"/>
              </a:spcBef>
              <a:spcAft>
                <a:spcPts val="450"/>
              </a:spcAft>
              <a:buClr>
                <a:srgbClr val="8CC63E"/>
              </a:buClr>
              <a:buSzPct val="100000"/>
              <a:buFont typeface="Wingdings" charset="2"/>
              <a:buChar char="§"/>
              <a:defRPr/>
            </a:pPr>
            <a:r>
              <a:rPr lang="en-GB" sz="1200" kern="0" dirty="0" err="1">
                <a:latin typeface="Times New Roman" panose="02020603050405020304" pitchFamily="18" charset="0"/>
                <a:cs typeface="Times New Roman" panose="02020603050405020304" pitchFamily="18" charset="0"/>
              </a:rPr>
              <a:t>Điều</a:t>
            </a:r>
            <a:r>
              <a:rPr lang="en-GB" sz="1200" kern="0" dirty="0">
                <a:latin typeface="Times New Roman" panose="02020603050405020304" pitchFamily="18" charset="0"/>
                <a:cs typeface="Times New Roman" panose="02020603050405020304" pitchFamily="18" charset="0"/>
              </a:rPr>
              <a:t> </a:t>
            </a:r>
            <a:r>
              <a:rPr lang="en-GB" sz="1200" kern="0" dirty="0" err="1">
                <a:latin typeface="Times New Roman" panose="02020603050405020304" pitchFamily="18" charset="0"/>
                <a:cs typeface="Times New Roman" panose="02020603050405020304" pitchFamily="18" charset="0"/>
              </a:rPr>
              <a:t>kiện</a:t>
            </a:r>
            <a:r>
              <a:rPr lang="en-GB" sz="1200" kern="0" dirty="0">
                <a:latin typeface="Times New Roman" panose="02020603050405020304" pitchFamily="18" charset="0"/>
                <a:cs typeface="Times New Roman" panose="02020603050405020304" pitchFamily="18" charset="0"/>
              </a:rPr>
              <a:t>: </a:t>
            </a:r>
            <a:r>
              <a:rPr lang="en-GB" sz="1200" kern="0" dirty="0" err="1">
                <a:latin typeface="Times New Roman" panose="02020603050405020304" pitchFamily="18" charset="0"/>
                <a:cs typeface="Times New Roman" panose="02020603050405020304" pitchFamily="18" charset="0"/>
              </a:rPr>
              <a:t>áp</a:t>
            </a:r>
            <a:r>
              <a:rPr lang="en-GB" sz="1200" kern="0" dirty="0">
                <a:latin typeface="Times New Roman" panose="02020603050405020304" pitchFamily="18" charset="0"/>
                <a:cs typeface="Times New Roman" panose="02020603050405020304" pitchFamily="18" charset="0"/>
              </a:rPr>
              <a:t> </a:t>
            </a:r>
            <a:r>
              <a:rPr lang="en-GB" sz="1200" kern="0" dirty="0" err="1">
                <a:latin typeface="Times New Roman" panose="02020603050405020304" pitchFamily="18" charset="0"/>
                <a:cs typeface="Times New Roman" panose="02020603050405020304" pitchFamily="18" charset="0"/>
              </a:rPr>
              <a:t>lực</a:t>
            </a:r>
            <a:r>
              <a:rPr lang="en-GB" sz="1200" kern="0" dirty="0">
                <a:latin typeface="Times New Roman" panose="02020603050405020304" pitchFamily="18" charset="0"/>
                <a:cs typeface="Times New Roman" panose="02020603050405020304" pitchFamily="18" charset="0"/>
              </a:rPr>
              <a:t> 200N, </a:t>
            </a:r>
            <a:r>
              <a:rPr lang="en-GB" sz="1200" kern="0" dirty="0" err="1">
                <a:latin typeface="Times New Roman" panose="02020603050405020304" pitchFamily="18" charset="0"/>
                <a:cs typeface="Times New Roman" panose="02020603050405020304" pitchFamily="18" charset="0"/>
              </a:rPr>
              <a:t>xoắn</a:t>
            </a:r>
            <a:r>
              <a:rPr lang="en-GB" sz="1200" kern="0" dirty="0">
                <a:latin typeface="Times New Roman" panose="02020603050405020304" pitchFamily="18" charset="0"/>
                <a:cs typeface="Times New Roman" panose="02020603050405020304" pitchFamily="18" charset="0"/>
              </a:rPr>
              <a:t> -15</a:t>
            </a:r>
            <a:r>
              <a:rPr lang="en-US" sz="1200" kern="0" dirty="0">
                <a:latin typeface="Times New Roman" panose="02020603050405020304" pitchFamily="18" charset="0"/>
                <a:cs typeface="Times New Roman" panose="02020603050405020304" pitchFamily="18" charset="0"/>
              </a:rPr>
              <a:t>º - +15º, </a:t>
            </a:r>
            <a:r>
              <a:rPr lang="en-US" sz="1200" kern="0" dirty="0" err="1">
                <a:latin typeface="Times New Roman" panose="02020603050405020304" pitchFamily="18" charset="0"/>
                <a:cs typeface="Times New Roman" panose="02020603050405020304" pitchFamily="18" charset="0"/>
              </a:rPr>
              <a:t>uốn</a:t>
            </a:r>
            <a:r>
              <a:rPr lang="en-US" sz="1200" kern="0" dirty="0">
                <a:latin typeface="Times New Roman" panose="02020603050405020304" pitchFamily="18" charset="0"/>
                <a:cs typeface="Times New Roman" panose="02020603050405020304" pitchFamily="18" charset="0"/>
              </a:rPr>
              <a:t> </a:t>
            </a:r>
            <a:r>
              <a:rPr lang="en-US" sz="1200" kern="0" dirty="0" err="1">
                <a:latin typeface="Times New Roman" panose="02020603050405020304" pitchFamily="18" charset="0"/>
                <a:cs typeface="Times New Roman" panose="02020603050405020304" pitchFamily="18" charset="0"/>
              </a:rPr>
              <a:t>gập</a:t>
            </a:r>
            <a:r>
              <a:rPr lang="en-US" sz="1200" kern="0" dirty="0">
                <a:latin typeface="Times New Roman" panose="02020603050405020304" pitchFamily="18" charset="0"/>
                <a:cs typeface="Times New Roman" panose="02020603050405020304" pitchFamily="18" charset="0"/>
              </a:rPr>
              <a:t> 0 - 30º </a:t>
            </a:r>
          </a:p>
          <a:p>
            <a:pPr marL="257175" indent="-257175" fontAlgn="base">
              <a:spcBef>
                <a:spcPct val="20000"/>
              </a:spcBef>
              <a:spcAft>
                <a:spcPts val="450"/>
              </a:spcAft>
              <a:buClr>
                <a:srgbClr val="8CC63E"/>
              </a:buClr>
              <a:buSzPct val="100000"/>
              <a:buFont typeface="Wingdings" charset="2"/>
              <a:buChar char="§"/>
              <a:defRPr/>
            </a:pPr>
            <a:r>
              <a:rPr lang="en-US" sz="1200" kern="0" dirty="0" err="1">
                <a:latin typeface="Times New Roman" panose="02020603050405020304" pitchFamily="18" charset="0"/>
                <a:cs typeface="Times New Roman" panose="02020603050405020304" pitchFamily="18" charset="0"/>
              </a:rPr>
              <a:t>Kết</a:t>
            </a:r>
            <a:r>
              <a:rPr lang="en-US" sz="1200" kern="0" dirty="0">
                <a:latin typeface="Times New Roman" panose="02020603050405020304" pitchFamily="18" charset="0"/>
                <a:cs typeface="Times New Roman" panose="02020603050405020304" pitchFamily="18" charset="0"/>
              </a:rPr>
              <a:t> </a:t>
            </a:r>
            <a:r>
              <a:rPr lang="en-US" sz="1200" kern="0" dirty="0" err="1">
                <a:latin typeface="Times New Roman" panose="02020603050405020304" pitchFamily="18" charset="0"/>
                <a:cs typeface="Times New Roman" panose="02020603050405020304" pitchFamily="18" charset="0"/>
              </a:rPr>
              <a:t>quả</a:t>
            </a:r>
            <a:r>
              <a:rPr lang="en-US" sz="1200" kern="0" dirty="0">
                <a:latin typeface="Times New Roman" panose="02020603050405020304" pitchFamily="18" charset="0"/>
                <a:cs typeface="Times New Roman" panose="02020603050405020304" pitchFamily="18" charset="0"/>
              </a:rPr>
              <a:t>: </a:t>
            </a:r>
            <a:r>
              <a:rPr lang="en-US" sz="1200" kern="0" dirty="0" err="1">
                <a:latin typeface="Times New Roman" panose="02020603050405020304" pitchFamily="18" charset="0"/>
                <a:cs typeface="Times New Roman" panose="02020603050405020304" pitchFamily="18" charset="0"/>
              </a:rPr>
              <a:t>độ</a:t>
            </a:r>
            <a:r>
              <a:rPr lang="en-US" sz="1200" kern="0" dirty="0">
                <a:latin typeface="Times New Roman" panose="02020603050405020304" pitchFamily="18" charset="0"/>
                <a:cs typeface="Times New Roman" panose="02020603050405020304" pitchFamily="18" charset="0"/>
              </a:rPr>
              <a:t> </a:t>
            </a:r>
            <a:r>
              <a:rPr lang="en-US" sz="1200" kern="0" dirty="0" err="1">
                <a:latin typeface="Times New Roman" panose="02020603050405020304" pitchFamily="18" charset="0"/>
                <a:cs typeface="Times New Roman" panose="02020603050405020304" pitchFamily="18" charset="0"/>
              </a:rPr>
              <a:t>dãn</a:t>
            </a:r>
            <a:r>
              <a:rPr lang="en-US" sz="1200" kern="0" dirty="0">
                <a:latin typeface="Times New Roman" panose="02020603050405020304" pitchFamily="18" charset="0"/>
                <a:cs typeface="Times New Roman" panose="02020603050405020304" pitchFamily="18" charset="0"/>
              </a:rPr>
              <a:t> </a:t>
            </a:r>
            <a:r>
              <a:rPr lang="en-US" sz="1200" kern="0" dirty="0" err="1">
                <a:latin typeface="Times New Roman" panose="02020603050405020304" pitchFamily="18" charset="0"/>
                <a:cs typeface="Times New Roman" panose="02020603050405020304" pitchFamily="18" charset="0"/>
              </a:rPr>
              <a:t>dọc</a:t>
            </a:r>
            <a:r>
              <a:rPr lang="en-US" sz="1200" kern="0" dirty="0">
                <a:latin typeface="Times New Roman" panose="02020603050405020304" pitchFamily="18" charset="0"/>
                <a:cs typeface="Times New Roman" panose="02020603050405020304" pitchFamily="18" charset="0"/>
              </a:rPr>
              <a:t> 6.3% </a:t>
            </a:r>
            <a:r>
              <a:rPr lang="en-US" sz="1200" kern="0" dirty="0" err="1">
                <a:latin typeface="Times New Roman" panose="02020603050405020304" pitchFamily="18" charset="0"/>
                <a:cs typeface="Times New Roman" panose="02020603050405020304" pitchFamily="18" charset="0"/>
              </a:rPr>
              <a:t>hoặc</a:t>
            </a:r>
            <a:r>
              <a:rPr lang="en-US" sz="1200" kern="0" dirty="0">
                <a:latin typeface="Times New Roman" panose="02020603050405020304" pitchFamily="18" charset="0"/>
                <a:cs typeface="Times New Roman" panose="02020603050405020304" pitchFamily="18" charset="0"/>
              </a:rPr>
              <a:t> 1.9mm </a:t>
            </a:r>
            <a:r>
              <a:rPr lang="en-US" sz="1200" kern="0" dirty="0" err="1">
                <a:latin typeface="Times New Roman" panose="02020603050405020304" pitchFamily="18" charset="0"/>
                <a:cs typeface="Times New Roman" panose="02020603050405020304" pitchFamily="18" charset="0"/>
              </a:rPr>
              <a:t>trên</a:t>
            </a:r>
            <a:r>
              <a:rPr lang="en-US" sz="1200" kern="0" dirty="0">
                <a:latin typeface="Times New Roman" panose="02020603050405020304" pitchFamily="18" charset="0"/>
                <a:cs typeface="Times New Roman" panose="02020603050405020304" pitchFamily="18" charset="0"/>
              </a:rPr>
              <a:t> </a:t>
            </a:r>
            <a:r>
              <a:rPr lang="en-US" sz="1200" kern="0" dirty="0" err="1">
                <a:latin typeface="Times New Roman" panose="02020603050405020304" pitchFamily="18" charset="0"/>
                <a:cs typeface="Times New Roman" panose="02020603050405020304" pitchFamily="18" charset="0"/>
              </a:rPr>
              <a:t>tổng</a:t>
            </a:r>
            <a:r>
              <a:rPr lang="en-US" sz="1200" kern="0" dirty="0">
                <a:latin typeface="Times New Roman" panose="02020603050405020304" pitchFamily="18" charset="0"/>
                <a:cs typeface="Times New Roman" panose="02020603050405020304" pitchFamily="18" charset="0"/>
              </a:rPr>
              <a:t> </a:t>
            </a:r>
            <a:r>
              <a:rPr lang="en-US" sz="1200" kern="0" dirty="0" err="1">
                <a:latin typeface="Times New Roman" panose="02020603050405020304" pitchFamily="18" charset="0"/>
                <a:cs typeface="Times New Roman" panose="02020603050405020304" pitchFamily="18" charset="0"/>
              </a:rPr>
              <a:t>chiều</a:t>
            </a:r>
            <a:r>
              <a:rPr lang="en-US" sz="1200" kern="0" dirty="0">
                <a:latin typeface="Times New Roman" panose="02020603050405020304" pitchFamily="18" charset="0"/>
                <a:cs typeface="Times New Roman" panose="02020603050405020304" pitchFamily="18" charset="0"/>
              </a:rPr>
              <a:t> </a:t>
            </a:r>
            <a:r>
              <a:rPr lang="en-US" sz="1200" kern="0" dirty="0" err="1">
                <a:latin typeface="Times New Roman" panose="02020603050405020304" pitchFamily="18" charset="0"/>
                <a:cs typeface="Times New Roman" panose="02020603050405020304" pitchFamily="18" charset="0"/>
              </a:rPr>
              <a:t>dài</a:t>
            </a:r>
            <a:r>
              <a:rPr lang="en-US" sz="1200" kern="0" dirty="0">
                <a:latin typeface="Times New Roman" panose="02020603050405020304" pitchFamily="18" charset="0"/>
                <a:cs typeface="Times New Roman" panose="02020603050405020304" pitchFamily="18" charset="0"/>
              </a:rPr>
              <a:t> .</a:t>
            </a:r>
            <a:endParaRPr lang="en-GB" sz="1200" kern="0" dirty="0">
              <a:latin typeface="Times New Roman" panose="02020603050405020304" pitchFamily="18" charset="0"/>
              <a:ea typeface="ＭＳ Ｐゴシック" pitchFamily="-107" charset="-128"/>
              <a:cs typeface="Times New Roman" panose="02020603050405020304" pitchFamily="18" charset="0"/>
            </a:endParaRPr>
          </a:p>
          <a:p>
            <a:pPr fontAlgn="base">
              <a:spcAft>
                <a:spcPts val="450"/>
              </a:spcAft>
              <a:buClr>
                <a:srgbClr val="8CC63E"/>
              </a:buClr>
              <a:buSzPct val="100000"/>
              <a:defRPr/>
            </a:pPr>
            <a:r>
              <a:rPr lang="en-GB" sz="1350" b="1" kern="0" dirty="0" err="1">
                <a:latin typeface="Times New Roman" panose="02020603050405020304" pitchFamily="18" charset="0"/>
                <a:ea typeface="ＭＳ Ｐゴシック" pitchFamily="-107" charset="-128"/>
                <a:cs typeface="Times New Roman" panose="02020603050405020304" pitchFamily="18" charset="0"/>
              </a:rPr>
              <a:t>Ưu</a:t>
            </a:r>
            <a:r>
              <a:rPr lang="en-GB" sz="1350" b="1" kern="0" dirty="0">
                <a:latin typeface="Times New Roman" panose="02020603050405020304" pitchFamily="18" charset="0"/>
                <a:ea typeface="ＭＳ Ｐゴシック" pitchFamily="-107" charset="-128"/>
                <a:cs typeface="Times New Roman" panose="02020603050405020304" pitchFamily="18" charset="0"/>
              </a:rPr>
              <a:t> </a:t>
            </a:r>
            <a:r>
              <a:rPr lang="en-GB" sz="1350" b="1" kern="0" dirty="0" err="1">
                <a:latin typeface="Times New Roman" panose="02020603050405020304" pitchFamily="18" charset="0"/>
                <a:ea typeface="ＭＳ Ｐゴシック" pitchFamily="-107" charset="-128"/>
                <a:cs typeface="Times New Roman" panose="02020603050405020304" pitchFamily="18" charset="0"/>
              </a:rPr>
              <a:t>điểm</a:t>
            </a:r>
            <a:r>
              <a:rPr lang="en-GB" sz="1350" b="1" kern="0" dirty="0">
                <a:latin typeface="Times New Roman" panose="02020603050405020304" pitchFamily="18" charset="0"/>
                <a:ea typeface="ＭＳ Ｐゴシック" pitchFamily="-107" charset="-128"/>
                <a:cs typeface="Times New Roman" panose="02020603050405020304" pitchFamily="18" charset="0"/>
              </a:rPr>
              <a:t> </a:t>
            </a:r>
            <a:r>
              <a:rPr lang="en-GB" sz="1350" b="1" kern="0" dirty="0" err="1">
                <a:latin typeface="Times New Roman" panose="02020603050405020304" pitchFamily="18" charset="0"/>
                <a:ea typeface="ＭＳ Ｐゴシック" pitchFamily="-107" charset="-128"/>
                <a:cs typeface="Times New Roman" panose="02020603050405020304" pitchFamily="18" charset="0"/>
              </a:rPr>
              <a:t>dây</a:t>
            </a:r>
            <a:r>
              <a:rPr lang="en-GB" sz="1350" b="1" kern="0" dirty="0">
                <a:latin typeface="Times New Roman" panose="02020603050405020304" pitchFamily="18" charset="0"/>
                <a:ea typeface="ＭＳ Ｐゴシック" pitchFamily="-107" charset="-128"/>
                <a:cs typeface="Times New Roman" panose="02020603050405020304" pitchFamily="18" charset="0"/>
              </a:rPr>
              <a:t> </a:t>
            </a:r>
            <a:r>
              <a:rPr lang="en-GB" sz="1350" b="1" kern="0" dirty="0" err="1">
                <a:latin typeface="Times New Roman" panose="02020603050405020304" pitchFamily="18" charset="0"/>
                <a:ea typeface="ＭＳ Ｐゴシック" pitchFamily="-107" charset="-128"/>
                <a:cs typeface="Times New Roman" panose="02020603050405020304" pitchFamily="18" charset="0"/>
              </a:rPr>
              <a:t>chằng</a:t>
            </a:r>
            <a:r>
              <a:rPr lang="en-GB" sz="1350" b="1" kern="0" dirty="0">
                <a:latin typeface="Times New Roman" panose="02020603050405020304" pitchFamily="18" charset="0"/>
                <a:ea typeface="ＭＳ Ｐゴシック" pitchFamily="-107" charset="-128"/>
                <a:cs typeface="Times New Roman" panose="02020603050405020304" pitchFamily="18" charset="0"/>
              </a:rPr>
              <a:t> Lars</a:t>
            </a:r>
          </a:p>
          <a:p>
            <a:pPr fontAlgn="base">
              <a:spcAft>
                <a:spcPts val="450"/>
              </a:spcAft>
              <a:buClr>
                <a:srgbClr val="8CC63E"/>
              </a:buClr>
              <a:buSzPct val="100000"/>
              <a:defRPr/>
            </a:pPr>
            <a:r>
              <a:rPr lang="en-GB" sz="1350" kern="0" dirty="0" err="1">
                <a:latin typeface="Times New Roman" panose="02020603050405020304" pitchFamily="18" charset="0"/>
                <a:ea typeface="ＭＳ Ｐゴシック" pitchFamily="-107" charset="-128"/>
                <a:cs typeface="Times New Roman" panose="02020603050405020304" pitchFamily="18" charset="0"/>
              </a:rPr>
              <a:t>Độ</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bền</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cao</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đồng</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thời</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duy</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trì</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tính</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linh</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hoạt</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và</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khả</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năng</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chống</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giãn</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tốt</a:t>
            </a:r>
            <a:r>
              <a:rPr lang="en-GB" sz="1350" kern="0" dirty="0">
                <a:latin typeface="Times New Roman" panose="02020603050405020304" pitchFamily="18" charset="0"/>
                <a:ea typeface="ＭＳ Ｐゴシック" pitchFamily="-107" charset="-128"/>
                <a:cs typeface="Times New Roman" panose="02020603050405020304" pitchFamily="18" charset="0"/>
              </a:rPr>
              <a:t>. </a:t>
            </a:r>
            <a:endParaRPr lang="en-US" sz="1350" kern="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7150" y="5772150"/>
            <a:ext cx="5200841" cy="196208"/>
          </a:xfrm>
          <a:prstGeom prst="rect">
            <a:avLst/>
          </a:prstGeom>
          <a:noFill/>
        </p:spPr>
        <p:txBody>
          <a:bodyPr wrap="square" rtlCol="0">
            <a:spAutoFit/>
          </a:bodyPr>
          <a:lstStyle/>
          <a:p>
            <a:pPr marL="171450" indent="-171450">
              <a:buAutoNum type="arabicPeriod"/>
            </a:pPr>
            <a:r>
              <a:rPr lang="en-GB" sz="675" dirty="0">
                <a:solidFill>
                  <a:srgbClr val="807F83"/>
                </a:solidFill>
                <a:latin typeface="Arial" panose="020B0604020202020204" pitchFamily="34" charset="0"/>
                <a:cs typeface="Arial" panose="020B0604020202020204" pitchFamily="34" charset="0"/>
              </a:rPr>
              <a:t>Data on file </a:t>
            </a:r>
            <a:r>
              <a:rPr lang="en-GB" sz="675" dirty="0">
                <a:solidFill>
                  <a:srgbClr val="FF00FF"/>
                </a:solidFill>
                <a:latin typeface="Arial" panose="020B0604020202020204" pitchFamily="34" charset="0"/>
                <a:cs typeface="Arial" panose="020B0604020202020204" pitchFamily="34" charset="0"/>
              </a:rPr>
              <a:t>		</a:t>
            </a:r>
          </a:p>
        </p:txBody>
      </p:sp>
      <p:cxnSp>
        <p:nvCxnSpPr>
          <p:cNvPr id="11" name="Straight Connector 10">
            <a:extLst>
              <a:ext uri="{FF2B5EF4-FFF2-40B4-BE49-F238E27FC236}">
                <a16:creationId xmlns:a16="http://schemas.microsoft.com/office/drawing/2014/main" id="{9F987DE0-BB65-4D34-B5ED-308F817C189A}"/>
              </a:ext>
            </a:extLst>
          </p:cNvPr>
          <p:cNvCxnSpPr>
            <a:cxnSpLocks/>
          </p:cNvCxnSpPr>
          <p:nvPr/>
        </p:nvCxnSpPr>
        <p:spPr>
          <a:xfrm flipV="1">
            <a:off x="3429000" y="1396365"/>
            <a:ext cx="5772150" cy="4636770"/>
          </a:xfrm>
          <a:prstGeom prst="line">
            <a:avLst/>
          </a:prstGeom>
          <a:ln w="19050" cap="rnd">
            <a:solidFill>
              <a:srgbClr val="97BF0F"/>
            </a:solidFill>
            <a:round/>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noChangeArrowheads="1"/>
          </p:cNvPicPr>
          <p:nvPr/>
        </p:nvPicPr>
        <p:blipFill>
          <a:blip r:embed="rId4" cstate="print"/>
          <a:srcRect l="8416" r="3216"/>
          <a:stretch>
            <a:fillRect/>
          </a:stretch>
        </p:blipFill>
        <p:spPr bwMode="auto">
          <a:xfrm>
            <a:off x="5199939" y="1943100"/>
            <a:ext cx="2987557" cy="2631714"/>
          </a:xfrm>
          <a:prstGeom prst="rect">
            <a:avLst/>
          </a:prstGeom>
          <a:noFill/>
          <a:ln w="9525">
            <a:noFill/>
            <a:miter lim="800000"/>
            <a:headEnd/>
            <a:tailEnd/>
          </a:ln>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1415847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673538AF-C1D2-402E-B476-230314699AF0}"/>
              </a:ext>
            </a:extLst>
          </p:cNvPr>
          <p:cNvSpPr/>
          <p:nvPr/>
        </p:nvSpPr>
        <p:spPr>
          <a:xfrm>
            <a:off x="-195943" y="4508318"/>
            <a:ext cx="9490166" cy="1600200"/>
          </a:xfrm>
          <a:custGeom>
            <a:avLst/>
            <a:gdLst>
              <a:gd name="connsiteX0" fmla="*/ 69668 w 12653554"/>
              <a:gd name="connsiteY0" fmla="*/ 0 h 2133600"/>
              <a:gd name="connsiteX1" fmla="*/ 12653554 w 12653554"/>
              <a:gd name="connsiteY1" fmla="*/ 775063 h 2133600"/>
              <a:gd name="connsiteX2" fmla="*/ 12592594 w 12653554"/>
              <a:gd name="connsiteY2" fmla="*/ 2133600 h 2133600"/>
              <a:gd name="connsiteX3" fmla="*/ 0 w 12653554"/>
              <a:gd name="connsiteY3" fmla="*/ 2116183 h 2133600"/>
              <a:gd name="connsiteX4" fmla="*/ 69668 w 12653554"/>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3554" h="2133600">
                <a:moveTo>
                  <a:pt x="69668" y="0"/>
                </a:moveTo>
                <a:lnTo>
                  <a:pt x="12653554" y="775063"/>
                </a:lnTo>
                <a:lnTo>
                  <a:pt x="12592594" y="2133600"/>
                </a:lnTo>
                <a:lnTo>
                  <a:pt x="0" y="2116183"/>
                </a:lnTo>
                <a:lnTo>
                  <a:pt x="69668" y="0"/>
                </a:lnTo>
                <a:close/>
              </a:path>
            </a:pathLst>
          </a:custGeom>
          <a:solidFill>
            <a:srgbClr val="D9D9D9">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382628" y="1004259"/>
            <a:ext cx="8430999" cy="248145"/>
          </a:xfrm>
        </p:spPr>
        <p:txBody>
          <a:bodyPr/>
          <a:lstStyle/>
          <a:p>
            <a:r>
              <a:rPr lang="en-GB" dirty="0">
                <a:latin typeface="Arial" panose="020B0604020202020204" pitchFamily="34" charset="0"/>
                <a:cs typeface="Arial" panose="020B0604020202020204" pitchFamily="34" charset="0"/>
              </a:rPr>
              <a:t>Immediate strength</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39298" y="1688238"/>
            <a:ext cx="6779232" cy="415499"/>
          </a:xfrm>
        </p:spPr>
        <p:txBody>
          <a:bodyPr/>
          <a:lstStyle/>
          <a:p>
            <a:pPr>
              <a:spcBef>
                <a:spcPts val="450"/>
              </a:spcBef>
            </a:pPr>
            <a:r>
              <a:rPr lang="en-GB" dirty="0">
                <a:solidFill>
                  <a:schemeClr val="tx1"/>
                </a:solidFill>
                <a:latin typeface="Times New Roman" panose="02020603050405020304" pitchFamily="18" charset="0"/>
                <a:cs typeface="Times New Roman" panose="02020603050405020304" pitchFamily="18" charset="0"/>
              </a:rPr>
              <a:t>LARS™ mang </a:t>
            </a:r>
            <a:r>
              <a:rPr lang="en-GB" dirty="0" err="1">
                <a:solidFill>
                  <a:schemeClr val="tx1"/>
                </a:solidFill>
                <a:latin typeface="Times New Roman" panose="02020603050405020304" pitchFamily="18" charset="0"/>
                <a:cs typeface="Times New Roman" panose="02020603050405020304" pitchFamily="18" charset="0"/>
              </a:rPr>
              <a:t>lại</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sự</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ổn</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định</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và</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sức</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bền</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bỉ</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ngay</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lập</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tức</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đồng</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thời</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giảm</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bớt</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gánh</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nặng</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đau</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đớn</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cho</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bệnh</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nhân</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nếu</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phải</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phẫu</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thuật</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cắt</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gân</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cơ</a:t>
            </a:r>
            <a:r>
              <a:rPr lang="en-GB" dirty="0">
                <a:solidFill>
                  <a:schemeClr val="tx1"/>
                </a:solidFill>
                <a:latin typeface="Times New Roman" panose="02020603050405020304" pitchFamily="18" charset="0"/>
                <a:cs typeface="Times New Roman" panose="02020603050405020304" pitchFamily="18" charset="0"/>
              </a:rPr>
              <a:t>.</a:t>
            </a:r>
            <a:endParaRPr lang="en-GB" sz="1200" dirty="0">
              <a:solidFill>
                <a:schemeClr val="tx1"/>
              </a:solidFill>
              <a:latin typeface="Times New Roman" panose="02020603050405020304" pitchFamily="18" charset="0"/>
              <a:cs typeface="Times New Roman" panose="02020603050405020304" pitchFamily="18" charset="0"/>
            </a:endParaRPr>
          </a:p>
        </p:txBody>
      </p:sp>
      <p:pic>
        <p:nvPicPr>
          <p:cNvPr id="8" name="Picture 7" descr="LARS graph.jpg"/>
          <p:cNvPicPr>
            <a:picLocks noChangeAspect="1"/>
          </p:cNvPicPr>
          <p:nvPr/>
        </p:nvPicPr>
        <p:blipFill rotWithShape="1">
          <a:blip r:embed="rId4" cstate="print">
            <a:extLst>
              <a:ext uri="{28A0092B-C50C-407E-A947-70E740481C1C}">
                <a14:useLocalDpi xmlns:a14="http://schemas.microsoft.com/office/drawing/2010/main" val="0"/>
              </a:ext>
            </a:extLst>
          </a:blip>
          <a:srcRect t="25340"/>
          <a:stretch/>
        </p:blipFill>
        <p:spPr>
          <a:xfrm>
            <a:off x="1314450" y="2609304"/>
            <a:ext cx="3900332" cy="2217422"/>
          </a:xfrm>
          <a:prstGeom prst="rect">
            <a:avLst/>
          </a:prstGeom>
        </p:spPr>
      </p:pic>
      <p:sp>
        <p:nvSpPr>
          <p:cNvPr id="6" name="TextBox 5"/>
          <p:cNvSpPr txBox="1"/>
          <p:nvPr/>
        </p:nvSpPr>
        <p:spPr>
          <a:xfrm>
            <a:off x="-57150" y="5772150"/>
            <a:ext cx="5200841" cy="196208"/>
          </a:xfrm>
          <a:prstGeom prst="rect">
            <a:avLst/>
          </a:prstGeom>
          <a:noFill/>
        </p:spPr>
        <p:txBody>
          <a:bodyPr wrap="square" rtlCol="0">
            <a:spAutoFit/>
          </a:bodyPr>
          <a:lstStyle/>
          <a:p>
            <a:pPr marL="171450" indent="-171450">
              <a:buAutoNum type="arabicPeriod" startAt="9"/>
            </a:pPr>
            <a:r>
              <a:rPr lang="en-GB" sz="675" dirty="0" err="1">
                <a:solidFill>
                  <a:srgbClr val="807F83"/>
                </a:solidFill>
                <a:latin typeface="Arial" panose="020B0604020202020204" pitchFamily="34" charset="0"/>
                <a:cs typeface="Arial" panose="020B0604020202020204" pitchFamily="34" charset="0"/>
              </a:rPr>
              <a:t>Ardern</a:t>
            </a:r>
            <a:r>
              <a:rPr lang="en-GB" sz="675" dirty="0">
                <a:solidFill>
                  <a:srgbClr val="807F83"/>
                </a:solidFill>
                <a:latin typeface="Arial" panose="020B0604020202020204" pitchFamily="34" charset="0"/>
                <a:cs typeface="Arial" panose="020B0604020202020204" pitchFamily="34" charset="0"/>
              </a:rPr>
              <a:t> et al, 2010</a:t>
            </a:r>
            <a:r>
              <a:rPr lang="en-GB" sz="675" dirty="0">
                <a:solidFill>
                  <a:srgbClr val="FF00FF"/>
                </a:solidFill>
                <a:latin typeface="Arial" panose="020B0604020202020204" pitchFamily="34" charset="0"/>
                <a:cs typeface="Arial" panose="020B0604020202020204" pitchFamily="34" charset="0"/>
              </a:rPr>
              <a:t>		</a:t>
            </a:r>
          </a:p>
        </p:txBody>
      </p:sp>
      <p:sp>
        <p:nvSpPr>
          <p:cNvPr id="7" name="TextBox 6"/>
          <p:cNvSpPr txBox="1"/>
          <p:nvPr/>
        </p:nvSpPr>
        <p:spPr>
          <a:xfrm rot="16200000">
            <a:off x="411742" y="3526672"/>
            <a:ext cx="2369275" cy="230832"/>
          </a:xfrm>
          <a:prstGeom prst="rect">
            <a:avLst/>
          </a:prstGeom>
          <a:solidFill>
            <a:schemeClr val="bg1"/>
          </a:solidFill>
        </p:spPr>
        <p:txBody>
          <a:bodyPr wrap="square" rtlCol="0">
            <a:spAutoFit/>
          </a:bodyPr>
          <a:lstStyle/>
          <a:p>
            <a:pPr algn="ctr"/>
            <a:r>
              <a:rPr lang="en-GB" sz="900" dirty="0" err="1">
                <a:solidFill>
                  <a:srgbClr val="807F83"/>
                </a:solidFill>
                <a:latin typeface="Arial" panose="020B0604020202020204" pitchFamily="34" charset="0"/>
                <a:cs typeface="Arial" panose="020B0604020202020204" pitchFamily="34" charset="0"/>
              </a:rPr>
              <a:t>Tỉ</a:t>
            </a:r>
            <a:r>
              <a:rPr lang="en-GB" sz="900" dirty="0">
                <a:solidFill>
                  <a:srgbClr val="807F83"/>
                </a:solidFill>
                <a:latin typeface="Arial" panose="020B0604020202020204" pitchFamily="34" charset="0"/>
                <a:cs typeface="Arial" panose="020B0604020202020204" pitchFamily="34" charset="0"/>
              </a:rPr>
              <a:t> </a:t>
            </a:r>
            <a:r>
              <a:rPr lang="en-GB" sz="900" dirty="0" err="1">
                <a:solidFill>
                  <a:srgbClr val="807F83"/>
                </a:solidFill>
                <a:latin typeface="Arial" panose="020B0604020202020204" pitchFamily="34" charset="0"/>
                <a:cs typeface="Arial" panose="020B0604020202020204" pitchFamily="34" charset="0"/>
              </a:rPr>
              <a:t>lệ</a:t>
            </a:r>
            <a:r>
              <a:rPr lang="en-GB" sz="900" dirty="0">
                <a:solidFill>
                  <a:srgbClr val="807F83"/>
                </a:solidFill>
                <a:latin typeface="Arial" panose="020B0604020202020204" pitchFamily="34" charset="0"/>
                <a:cs typeface="Arial" panose="020B0604020202020204" pitchFamily="34" charset="0"/>
              </a:rPr>
              <a:t> % </a:t>
            </a:r>
            <a:r>
              <a:rPr lang="en-GB" sz="900" dirty="0" err="1">
                <a:solidFill>
                  <a:srgbClr val="807F83"/>
                </a:solidFill>
                <a:latin typeface="Arial" panose="020B0604020202020204" pitchFamily="34" charset="0"/>
                <a:cs typeface="Arial" panose="020B0604020202020204" pitchFamily="34" charset="0"/>
              </a:rPr>
              <a:t>sức</a:t>
            </a:r>
            <a:r>
              <a:rPr lang="en-GB" sz="900" dirty="0">
                <a:solidFill>
                  <a:srgbClr val="807F83"/>
                </a:solidFill>
                <a:latin typeface="Arial" panose="020B0604020202020204" pitchFamily="34" charset="0"/>
                <a:cs typeface="Arial" panose="020B0604020202020204" pitchFamily="34" charset="0"/>
              </a:rPr>
              <a:t> </a:t>
            </a:r>
            <a:r>
              <a:rPr lang="en-GB" sz="900" dirty="0" err="1">
                <a:solidFill>
                  <a:srgbClr val="807F83"/>
                </a:solidFill>
                <a:latin typeface="Arial" panose="020B0604020202020204" pitchFamily="34" charset="0"/>
                <a:cs typeface="Arial" panose="020B0604020202020204" pitchFamily="34" charset="0"/>
              </a:rPr>
              <a:t>bền</a:t>
            </a:r>
            <a:r>
              <a:rPr lang="en-GB" sz="900" dirty="0">
                <a:solidFill>
                  <a:srgbClr val="807F83"/>
                </a:solidFill>
                <a:latin typeface="Arial" panose="020B0604020202020204" pitchFamily="34" charset="0"/>
                <a:cs typeface="Arial" panose="020B0604020202020204" pitchFamily="34" charset="0"/>
              </a:rPr>
              <a:t> </a:t>
            </a:r>
            <a:r>
              <a:rPr lang="en-GB" sz="900" dirty="0" err="1">
                <a:solidFill>
                  <a:srgbClr val="807F83"/>
                </a:solidFill>
                <a:latin typeface="Arial" panose="020B0604020202020204" pitchFamily="34" charset="0"/>
                <a:cs typeface="Arial" panose="020B0604020202020204" pitchFamily="34" charset="0"/>
              </a:rPr>
              <a:t>dây</a:t>
            </a:r>
            <a:r>
              <a:rPr lang="en-GB" sz="900" dirty="0">
                <a:solidFill>
                  <a:srgbClr val="807F83"/>
                </a:solidFill>
                <a:latin typeface="Arial" panose="020B0604020202020204" pitchFamily="34" charset="0"/>
                <a:cs typeface="Arial" panose="020B0604020202020204" pitchFamily="34" charset="0"/>
              </a:rPr>
              <a:t> </a:t>
            </a:r>
            <a:r>
              <a:rPr lang="en-GB" sz="900" dirty="0" err="1">
                <a:solidFill>
                  <a:srgbClr val="807F83"/>
                </a:solidFill>
                <a:latin typeface="Arial" panose="020B0604020202020204" pitchFamily="34" charset="0"/>
                <a:cs typeface="Arial" panose="020B0604020202020204" pitchFamily="34" charset="0"/>
              </a:rPr>
              <a:t>chằng</a:t>
            </a:r>
            <a:r>
              <a:rPr lang="en-GB" sz="900" dirty="0">
                <a:solidFill>
                  <a:srgbClr val="807F83"/>
                </a:solidFill>
                <a:latin typeface="Arial" panose="020B0604020202020204" pitchFamily="34" charset="0"/>
                <a:cs typeface="Arial" panose="020B0604020202020204" pitchFamily="34" charset="0"/>
              </a:rPr>
              <a:t> </a:t>
            </a:r>
            <a:r>
              <a:rPr lang="en-GB" sz="900" dirty="0" err="1">
                <a:solidFill>
                  <a:srgbClr val="807F83"/>
                </a:solidFill>
                <a:latin typeface="Arial" panose="020B0604020202020204" pitchFamily="34" charset="0"/>
                <a:cs typeface="Arial" panose="020B0604020202020204" pitchFamily="34" charset="0"/>
              </a:rPr>
              <a:t>sau</a:t>
            </a:r>
            <a:r>
              <a:rPr lang="en-GB" sz="900" dirty="0">
                <a:solidFill>
                  <a:srgbClr val="807F83"/>
                </a:solidFill>
                <a:latin typeface="Arial" panose="020B0604020202020204" pitchFamily="34" charset="0"/>
                <a:cs typeface="Arial" panose="020B0604020202020204" pitchFamily="34" charset="0"/>
              </a:rPr>
              <a:t> </a:t>
            </a:r>
            <a:r>
              <a:rPr lang="en-GB" sz="900" dirty="0" err="1">
                <a:solidFill>
                  <a:srgbClr val="807F83"/>
                </a:solidFill>
                <a:latin typeface="Arial" panose="020B0604020202020204" pitchFamily="34" charset="0"/>
                <a:cs typeface="Arial" panose="020B0604020202020204" pitchFamily="34" charset="0"/>
              </a:rPr>
              <a:t>phẫu</a:t>
            </a:r>
            <a:r>
              <a:rPr lang="en-GB" sz="900" dirty="0">
                <a:solidFill>
                  <a:srgbClr val="807F83"/>
                </a:solidFill>
                <a:latin typeface="Arial" panose="020B0604020202020204" pitchFamily="34" charset="0"/>
                <a:cs typeface="Arial" panose="020B0604020202020204" pitchFamily="34" charset="0"/>
              </a:rPr>
              <a:t> thuật</a:t>
            </a:r>
          </a:p>
        </p:txBody>
      </p:sp>
      <p:sp>
        <p:nvSpPr>
          <p:cNvPr id="9" name="TextBox 8"/>
          <p:cNvSpPr txBox="1"/>
          <p:nvPr/>
        </p:nvSpPr>
        <p:spPr>
          <a:xfrm>
            <a:off x="5143691" y="2636746"/>
            <a:ext cx="1885950" cy="1287532"/>
          </a:xfrm>
          <a:prstGeom prst="rect">
            <a:avLst/>
          </a:prstGeom>
          <a:noFill/>
        </p:spPr>
        <p:txBody>
          <a:bodyPr wrap="square" rtlCol="0">
            <a:spAutoFit/>
          </a:bodyPr>
          <a:lstStyle/>
          <a:p>
            <a:pPr>
              <a:spcAft>
                <a:spcPts val="450"/>
              </a:spcAft>
            </a:pPr>
            <a:r>
              <a:rPr lang="en-GB" sz="1200" b="1" dirty="0" err="1">
                <a:solidFill>
                  <a:srgbClr val="97BF0F"/>
                </a:solidFill>
                <a:latin typeface="Times New Roman" panose="02020603050405020304" pitchFamily="18" charset="0"/>
                <a:cs typeface="Times New Roman" panose="02020603050405020304" pitchFamily="18" charset="0"/>
              </a:rPr>
              <a:t>Không</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cần</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phải</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lấy</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gân</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cơ</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tại</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bộ</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phận</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khác</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trên</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cơ</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thể</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nên</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không</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ảnh</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hưởng</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đến</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chức</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năng</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của</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bộ</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phận</a:t>
            </a:r>
            <a:r>
              <a:rPr lang="en-GB" sz="1200" b="1" dirty="0">
                <a:solidFill>
                  <a:srgbClr val="97BF0F"/>
                </a:solidFill>
                <a:latin typeface="Times New Roman" panose="02020603050405020304" pitchFamily="18" charset="0"/>
                <a:cs typeface="Times New Roman" panose="02020603050405020304" pitchFamily="18" charset="0"/>
              </a:rPr>
              <a:t> </a:t>
            </a:r>
            <a:r>
              <a:rPr lang="en-GB" sz="1200" b="1" dirty="0" err="1">
                <a:solidFill>
                  <a:srgbClr val="97BF0F"/>
                </a:solidFill>
                <a:latin typeface="Times New Roman" panose="02020603050405020304" pitchFamily="18" charset="0"/>
                <a:cs typeface="Times New Roman" panose="02020603050405020304" pitchFamily="18" charset="0"/>
              </a:rPr>
              <a:t>này</a:t>
            </a:r>
            <a:r>
              <a:rPr lang="en-GB" sz="1200" b="1" dirty="0">
                <a:solidFill>
                  <a:srgbClr val="97BF0F"/>
                </a:solidFill>
                <a:latin typeface="Times New Roman" panose="02020603050405020304" pitchFamily="18" charset="0"/>
                <a:cs typeface="Times New Roman" panose="02020603050405020304" pitchFamily="18" charset="0"/>
              </a:rPr>
              <a:t>. </a:t>
            </a:r>
          </a:p>
          <a:p>
            <a:endParaRPr lang="en-GB" sz="1350" dirty="0">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16C21EEF-71AE-4B72-824C-DC37197F4639}"/>
              </a:ext>
            </a:extLst>
          </p:cNvPr>
          <p:cNvCxnSpPr>
            <a:cxnSpLocks/>
            <a:stCxn id="5" idx="1"/>
            <a:endCxn id="5" idx="0"/>
          </p:cNvCxnSpPr>
          <p:nvPr/>
        </p:nvCxnSpPr>
        <p:spPr>
          <a:xfrm flipH="1" flipV="1">
            <a:off x="-143692" y="4508319"/>
            <a:ext cx="9437915" cy="581297"/>
          </a:xfrm>
          <a:prstGeom prst="line">
            <a:avLst/>
          </a:prstGeom>
          <a:ln w="19050" cap="rnd">
            <a:solidFill>
              <a:srgbClr val="97BF0F"/>
            </a:solidFill>
            <a:round/>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89652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
          <p:cNvSpPr txBox="1">
            <a:spLocks noChangeArrowheads="1"/>
          </p:cNvSpPr>
          <p:nvPr/>
        </p:nvSpPr>
        <p:spPr bwMode="auto">
          <a:xfrm>
            <a:off x="1219200" y="347084"/>
            <a:ext cx="6172200" cy="53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336699"/>
                </a:solidFill>
                <a:latin typeface="Arial" pitchFamily="34" charset="0"/>
              </a:defRPr>
            </a:lvl1pPr>
            <a:lvl2pPr marL="742950" indent="-285750" eaLnBrk="0" hangingPunct="0">
              <a:spcBef>
                <a:spcPct val="20000"/>
              </a:spcBef>
              <a:buChar char="–"/>
              <a:defRPr sz="2800">
                <a:solidFill>
                  <a:srgbClr val="336699"/>
                </a:solidFill>
                <a:latin typeface="Arial" pitchFamily="34" charset="0"/>
              </a:defRPr>
            </a:lvl2pPr>
            <a:lvl3pPr marL="1143000" indent="-228600" eaLnBrk="0" hangingPunct="0">
              <a:spcBef>
                <a:spcPct val="20000"/>
              </a:spcBef>
              <a:buChar char="•"/>
              <a:defRPr sz="2400">
                <a:solidFill>
                  <a:srgbClr val="336699"/>
                </a:solidFill>
                <a:latin typeface="Arial" pitchFamily="34" charset="0"/>
              </a:defRPr>
            </a:lvl3pPr>
            <a:lvl4pPr marL="1600200" indent="-228600" eaLnBrk="0" hangingPunct="0">
              <a:spcBef>
                <a:spcPct val="20000"/>
              </a:spcBef>
              <a:buChar char="–"/>
              <a:defRPr sz="2000">
                <a:solidFill>
                  <a:srgbClr val="336699"/>
                </a:solidFill>
                <a:latin typeface="Arial" pitchFamily="34" charset="0"/>
              </a:defRPr>
            </a:lvl4pPr>
            <a:lvl5pPr marL="2057400" indent="-228600" eaLnBrk="0" hangingPunct="0">
              <a:spcBef>
                <a:spcPct val="20000"/>
              </a:spcBef>
              <a:buChar char="»"/>
              <a:defRPr sz="2000">
                <a:solidFill>
                  <a:srgbClr val="336699"/>
                </a:solidFill>
                <a:latin typeface="Arial" pitchFamily="34" charset="0"/>
              </a:defRPr>
            </a:lvl5pPr>
            <a:lvl6pPr marL="2514600" indent="-228600" eaLnBrk="0" fontAlgn="base" hangingPunct="0">
              <a:spcBef>
                <a:spcPct val="20000"/>
              </a:spcBef>
              <a:spcAft>
                <a:spcPct val="0"/>
              </a:spcAft>
              <a:buChar char="»"/>
              <a:defRPr sz="2000">
                <a:solidFill>
                  <a:srgbClr val="336699"/>
                </a:solidFill>
                <a:latin typeface="Arial" pitchFamily="34" charset="0"/>
              </a:defRPr>
            </a:lvl6pPr>
            <a:lvl7pPr marL="2971800" indent="-228600" eaLnBrk="0" fontAlgn="base" hangingPunct="0">
              <a:spcBef>
                <a:spcPct val="20000"/>
              </a:spcBef>
              <a:spcAft>
                <a:spcPct val="0"/>
              </a:spcAft>
              <a:buChar char="»"/>
              <a:defRPr sz="2000">
                <a:solidFill>
                  <a:srgbClr val="336699"/>
                </a:solidFill>
                <a:latin typeface="Arial" pitchFamily="34" charset="0"/>
              </a:defRPr>
            </a:lvl7pPr>
            <a:lvl8pPr marL="3429000" indent="-228600" eaLnBrk="0" fontAlgn="base" hangingPunct="0">
              <a:spcBef>
                <a:spcPct val="20000"/>
              </a:spcBef>
              <a:spcAft>
                <a:spcPct val="0"/>
              </a:spcAft>
              <a:buChar char="»"/>
              <a:defRPr sz="2000">
                <a:solidFill>
                  <a:srgbClr val="336699"/>
                </a:solidFill>
                <a:latin typeface="Arial" pitchFamily="34" charset="0"/>
              </a:defRPr>
            </a:lvl8pPr>
            <a:lvl9pPr marL="3886200" indent="-228600" eaLnBrk="0" fontAlgn="base" hangingPunct="0">
              <a:spcBef>
                <a:spcPct val="20000"/>
              </a:spcBef>
              <a:spcAft>
                <a:spcPct val="0"/>
              </a:spcAft>
              <a:buChar char="»"/>
              <a:defRPr sz="2000">
                <a:solidFill>
                  <a:srgbClr val="336699"/>
                </a:solidFill>
                <a:latin typeface="Arial" pitchFamily="34" charset="0"/>
              </a:defRPr>
            </a:lvl9pPr>
          </a:lstStyle>
          <a:p>
            <a:pPr>
              <a:spcBef>
                <a:spcPct val="0"/>
              </a:spcBef>
              <a:buFontTx/>
              <a:buNone/>
            </a:pPr>
            <a:r>
              <a:rPr lang="en-US" altLang="it-IT" sz="2700" b="1" dirty="0">
                <a:solidFill>
                  <a:srgbClr val="002060"/>
                </a:solidFill>
                <a:latin typeface="+mn-lt"/>
              </a:rPr>
              <a:t>CHỈ ĐỊNH</a:t>
            </a:r>
          </a:p>
        </p:txBody>
      </p:sp>
      <p:pic>
        <p:nvPicPr>
          <p:cNvPr id="7" name="Picture 2" descr="C:\Users\cbattalliard\Desktop\HYAFF new logos\Hyalofast\HyaloFast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5888" y="406214"/>
            <a:ext cx="1413024" cy="688041"/>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p:cNvPicPr>
            <a:picLocks noChangeAspect="1"/>
          </p:cNvPicPr>
          <p:nvPr/>
        </p:nvPicPr>
        <p:blipFill>
          <a:blip r:embed="rId3"/>
          <a:stretch>
            <a:fillRect/>
          </a:stretch>
        </p:blipFill>
        <p:spPr>
          <a:xfrm>
            <a:off x="1219200" y="1219200"/>
            <a:ext cx="1681703" cy="3735324"/>
          </a:xfrm>
          <a:prstGeom prst="rect">
            <a:avLst/>
          </a:prstGeom>
        </p:spPr>
      </p:pic>
      <p:sp>
        <p:nvSpPr>
          <p:cNvPr id="10" name="Rectangle 3"/>
          <p:cNvSpPr txBox="1">
            <a:spLocks noChangeArrowheads="1"/>
          </p:cNvSpPr>
          <p:nvPr/>
        </p:nvSpPr>
        <p:spPr>
          <a:xfrm>
            <a:off x="3486150" y="1298153"/>
            <a:ext cx="5353050" cy="3735324"/>
          </a:xfrm>
          <a:prstGeom prst="rect">
            <a:avLst/>
          </a:prstGeom>
        </p:spPr>
        <p:txBody>
          <a:bodyPr>
            <a:noAutofit/>
          </a:bodyPr>
          <a:lstStyle>
            <a:lvl1pPr marL="0" indent="0" algn="l" defTabSz="914400" rtl="0" eaLnBrk="1" latinLnBrk="0" hangingPunct="1">
              <a:spcBef>
                <a:spcPct val="20000"/>
              </a:spcBef>
              <a:buClr>
                <a:srgbClr val="7AC143"/>
              </a:buClr>
              <a:buSzPct val="70000"/>
              <a:buFont typeface="Arial" panose="020B0604020202020204" pitchFamily="34" charset="0"/>
              <a:buNone/>
              <a:defRPr sz="24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Clr>
                <a:srgbClr val="7AC142"/>
              </a:buClr>
              <a:buSzPct val="70000"/>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spcBef>
                <a:spcPct val="20000"/>
              </a:spcBef>
              <a:buClr>
                <a:srgbClr val="7AC142"/>
              </a:buClr>
              <a:buSzPct val="70000"/>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200" indent="-228600" algn="l" defTabSz="914400" rtl="0" eaLnBrk="1" latinLnBrk="0" hangingPunct="1">
              <a:spcBef>
                <a:spcPct val="20000"/>
              </a:spcBef>
              <a:buClr>
                <a:srgbClr val="7AC142"/>
              </a:buClr>
              <a:buSzPct val="70000"/>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spcBef>
                <a:spcPct val="20000"/>
              </a:spcBef>
              <a:buClr>
                <a:srgbClr val="7AC142"/>
              </a:buClr>
              <a:buSzPct val="70000"/>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spcBef>
                <a:spcPct val="20000"/>
              </a:spcBef>
              <a:buClr>
                <a:srgbClr val="7AC142"/>
              </a:buClr>
              <a:buSzPct val="70000"/>
              <a:buFont typeface="Arial" panose="020B0604020202020204" pitchFamily="34" charset="0"/>
              <a:buChar char="•"/>
              <a:defRPr sz="1800" kern="1200">
                <a:solidFill>
                  <a:schemeClr val="tx1"/>
                </a:solidFill>
                <a:latin typeface="+mj-lt"/>
                <a:ea typeface="+mn-ea"/>
                <a:cs typeface="Arial" panose="020B0604020202020204" pitchFamily="34" charset="0"/>
              </a:defRPr>
            </a:lvl6pPr>
            <a:lvl7pPr marL="2971800" indent="-228600" algn="l" defTabSz="914400" rtl="0" eaLnBrk="1" latinLnBrk="0" hangingPunct="1">
              <a:spcBef>
                <a:spcPct val="20000"/>
              </a:spcBef>
              <a:buClr>
                <a:srgbClr val="7AC142"/>
              </a:buClr>
              <a:buSzPct val="70000"/>
              <a:buFont typeface="Arial" panose="020B0604020202020204" pitchFamily="34" charset="0"/>
              <a:buChar char="•"/>
              <a:defRPr sz="1800" kern="1200">
                <a:solidFill>
                  <a:schemeClr val="tx1"/>
                </a:solidFill>
                <a:latin typeface="+mj-lt"/>
                <a:ea typeface="+mn-ea"/>
                <a:cs typeface="Arial" panose="020B0604020202020204" pitchFamily="34" charset="0"/>
              </a:defRPr>
            </a:lvl7pPr>
            <a:lvl8pPr marL="3543300" indent="-342900" algn="l" defTabSz="914400" rtl="0" eaLnBrk="1" latinLnBrk="0" hangingPunct="1">
              <a:spcBef>
                <a:spcPct val="20000"/>
              </a:spcBef>
              <a:buClr>
                <a:srgbClr val="7AC142"/>
              </a:buClr>
              <a:buSzPct val="70000"/>
              <a:buFont typeface="Arial" panose="020B0604020202020204" pitchFamily="34" charset="0"/>
              <a:buChar char="•"/>
              <a:defRPr sz="1800" kern="1200" baseline="0">
                <a:solidFill>
                  <a:schemeClr val="tx1"/>
                </a:solidFill>
                <a:latin typeface="+mn-lt"/>
                <a:ea typeface="+mn-ea"/>
                <a:cs typeface="+mn-cs"/>
              </a:defRPr>
            </a:lvl8pPr>
            <a:lvl9pPr marL="4000500" indent="-342900" algn="l" defTabSz="914400" rtl="0" eaLnBrk="1" latinLnBrk="0" hangingPunct="1">
              <a:spcBef>
                <a:spcPct val="20000"/>
              </a:spcBef>
              <a:buClr>
                <a:srgbClr val="7AC142"/>
              </a:buClr>
              <a:buSzPct val="70000"/>
              <a:buFont typeface="Arial" panose="020B0604020202020204" pitchFamily="34" charset="0"/>
              <a:buChar char="•"/>
              <a:defRPr sz="1800" kern="1200" baseline="0">
                <a:solidFill>
                  <a:schemeClr val="tx1"/>
                </a:solidFill>
                <a:latin typeface="+mn-lt"/>
                <a:ea typeface="+mn-ea"/>
                <a:cs typeface="+mn-cs"/>
              </a:defRPr>
            </a:lvl9pPr>
          </a:lstStyle>
          <a:p>
            <a:pPr algn="just">
              <a:buClr>
                <a:srgbClr val="298794"/>
              </a:buClr>
            </a:pPr>
            <a:r>
              <a:rPr lang="en-US" sz="1800" b="1" dirty="0" err="1">
                <a:solidFill>
                  <a:srgbClr val="002060"/>
                </a:solidFill>
                <a:ea typeface="+mj-ea"/>
              </a:rPr>
              <a:t>Hyalofast</a:t>
            </a:r>
            <a:r>
              <a:rPr lang="en-US" sz="1800" dirty="0">
                <a:solidFill>
                  <a:srgbClr val="002060"/>
                </a:solidFill>
                <a:ea typeface="+mj-ea"/>
              </a:rPr>
              <a:t> </a:t>
            </a:r>
            <a:r>
              <a:rPr lang="vi-VN" sz="1800" dirty="0">
                <a:solidFill>
                  <a:srgbClr val="002060"/>
                </a:solidFill>
                <a:latin typeface="Calibri" panose="020F0502020204030204" pitchFamily="34" charset="0"/>
                <a:ea typeface="+mj-ea"/>
                <a:cs typeface="Calibri" panose="020F0502020204030204" pitchFamily="34" charset="0"/>
              </a:rPr>
              <a:t>được chỉ định để điều trị các dị tật ở </a:t>
            </a:r>
            <a:r>
              <a:rPr lang="en-US" sz="1800" dirty="0" err="1">
                <a:solidFill>
                  <a:srgbClr val="002060"/>
                </a:solidFill>
                <a:latin typeface="Calibri" panose="020F0502020204030204" pitchFamily="34" charset="0"/>
                <a:ea typeface="+mj-ea"/>
                <a:cs typeface="Calibri" panose="020F0502020204030204" pitchFamily="34" charset="0"/>
              </a:rPr>
              <a:t>sụn</a:t>
            </a:r>
            <a:r>
              <a:rPr lang="vi-VN" sz="1800" dirty="0">
                <a:solidFill>
                  <a:srgbClr val="002060"/>
                </a:solidFill>
                <a:latin typeface="Calibri" panose="020F0502020204030204" pitchFamily="34" charset="0"/>
                <a:ea typeface="+mj-ea"/>
                <a:cs typeface="Calibri" panose="020F0502020204030204" pitchFamily="34" charset="0"/>
              </a:rPr>
              <a:t> hoặc</a:t>
            </a:r>
            <a:r>
              <a:rPr lang="en-US" sz="1800" dirty="0">
                <a:solidFill>
                  <a:srgbClr val="002060"/>
                </a:solidFill>
                <a:latin typeface="Calibri" panose="020F0502020204030204" pitchFamily="34" charset="0"/>
                <a:ea typeface="+mj-ea"/>
                <a:cs typeface="Calibri" panose="020F0502020204030204" pitchFamily="34" charset="0"/>
              </a:rPr>
              <a:t> </a:t>
            </a:r>
            <a:r>
              <a:rPr lang="en-US" sz="1800" dirty="0" err="1">
                <a:solidFill>
                  <a:srgbClr val="002060"/>
                </a:solidFill>
                <a:latin typeface="Calibri" panose="020F0502020204030204" pitchFamily="34" charset="0"/>
                <a:ea typeface="+mj-ea"/>
                <a:cs typeface="Calibri" panose="020F0502020204030204" pitchFamily="34" charset="0"/>
              </a:rPr>
              <a:t>đầu</a:t>
            </a:r>
            <a:r>
              <a:rPr lang="en-US" sz="1800" dirty="0">
                <a:solidFill>
                  <a:srgbClr val="002060"/>
                </a:solidFill>
                <a:latin typeface="Calibri" panose="020F0502020204030204" pitchFamily="34" charset="0"/>
                <a:ea typeface="+mj-ea"/>
                <a:cs typeface="Calibri" panose="020F0502020204030204" pitchFamily="34" charset="0"/>
              </a:rPr>
              <a:t> </a:t>
            </a:r>
            <a:r>
              <a:rPr lang="en-US" sz="1800" dirty="0" err="1">
                <a:solidFill>
                  <a:srgbClr val="002060"/>
                </a:solidFill>
                <a:latin typeface="Calibri" panose="020F0502020204030204" pitchFamily="34" charset="0"/>
                <a:ea typeface="+mj-ea"/>
                <a:cs typeface="Calibri" panose="020F0502020204030204" pitchFamily="34" charset="0"/>
              </a:rPr>
              <a:t>sụn</a:t>
            </a:r>
            <a:r>
              <a:rPr lang="en-US" sz="1800" dirty="0">
                <a:solidFill>
                  <a:srgbClr val="002060"/>
                </a:solidFill>
                <a:ea typeface="+mj-ea"/>
              </a:rPr>
              <a:t>:</a:t>
            </a:r>
          </a:p>
          <a:p>
            <a:pPr algn="just">
              <a:buClr>
                <a:srgbClr val="298794"/>
              </a:buClr>
            </a:pPr>
            <a:endParaRPr lang="en-US" sz="825" dirty="0">
              <a:solidFill>
                <a:srgbClr val="002060"/>
              </a:solidFill>
              <a:ea typeface="+mj-ea"/>
            </a:endParaRPr>
          </a:p>
          <a:p>
            <a:pPr marL="200025" indent="-200025" algn="just">
              <a:spcBef>
                <a:spcPts val="0"/>
              </a:spcBef>
              <a:buClr>
                <a:srgbClr val="298794"/>
              </a:buClr>
              <a:buFont typeface="Wingdings" pitchFamily="2" charset="2"/>
              <a:buChar char="§"/>
            </a:pPr>
            <a:r>
              <a:rPr lang="en-US" sz="1800" dirty="0" err="1">
                <a:solidFill>
                  <a:srgbClr val="002060"/>
                </a:solidFill>
                <a:ea typeface="+mj-ea"/>
              </a:rPr>
              <a:t>Tổn</a:t>
            </a:r>
            <a:r>
              <a:rPr lang="en-US" sz="1800" dirty="0">
                <a:solidFill>
                  <a:srgbClr val="002060"/>
                </a:solidFill>
                <a:ea typeface="+mj-ea"/>
              </a:rPr>
              <a:t> </a:t>
            </a:r>
            <a:r>
              <a:rPr lang="en-US" sz="1800" dirty="0" err="1">
                <a:solidFill>
                  <a:srgbClr val="002060"/>
                </a:solidFill>
                <a:ea typeface="+mj-ea"/>
              </a:rPr>
              <a:t>thương</a:t>
            </a:r>
            <a:r>
              <a:rPr lang="en-US" sz="1800" dirty="0">
                <a:solidFill>
                  <a:srgbClr val="002060"/>
                </a:solidFill>
                <a:ea typeface="+mj-ea"/>
              </a:rPr>
              <a:t> </a:t>
            </a:r>
            <a:r>
              <a:rPr lang="en-US" sz="1800" dirty="0" err="1">
                <a:solidFill>
                  <a:srgbClr val="002060"/>
                </a:solidFill>
                <a:ea typeface="+mj-ea"/>
              </a:rPr>
              <a:t>sụn</a:t>
            </a:r>
            <a:r>
              <a:rPr lang="en-US" sz="1800" dirty="0">
                <a:solidFill>
                  <a:srgbClr val="002060"/>
                </a:solidFill>
                <a:ea typeface="+mj-ea"/>
              </a:rPr>
              <a:t> </a:t>
            </a:r>
            <a:r>
              <a:rPr lang="en-US" sz="1800" dirty="0" err="1">
                <a:solidFill>
                  <a:srgbClr val="002060"/>
                </a:solidFill>
                <a:ea typeface="+mj-ea"/>
              </a:rPr>
              <a:t>cấp</a:t>
            </a:r>
            <a:r>
              <a:rPr lang="en-US" sz="1800" dirty="0">
                <a:solidFill>
                  <a:srgbClr val="002060"/>
                </a:solidFill>
                <a:ea typeface="+mj-ea"/>
              </a:rPr>
              <a:t> III </a:t>
            </a:r>
            <a:r>
              <a:rPr lang="en-US" sz="1800" dirty="0" err="1">
                <a:solidFill>
                  <a:srgbClr val="002060"/>
                </a:solidFill>
                <a:ea typeface="+mj-ea"/>
              </a:rPr>
              <a:t>và</a:t>
            </a:r>
            <a:r>
              <a:rPr lang="en-US" sz="1800" dirty="0">
                <a:solidFill>
                  <a:srgbClr val="002060"/>
                </a:solidFill>
                <a:ea typeface="+mj-ea"/>
              </a:rPr>
              <a:t> IV  </a:t>
            </a:r>
            <a:endParaRPr lang="it-IT" sz="1800" dirty="0">
              <a:solidFill>
                <a:srgbClr val="002060"/>
              </a:solidFill>
              <a:ea typeface="+mj-ea"/>
            </a:endParaRPr>
          </a:p>
          <a:p>
            <a:pPr marL="200025" indent="-200025" algn="just">
              <a:spcBef>
                <a:spcPts val="0"/>
              </a:spcBef>
              <a:buClr>
                <a:srgbClr val="298794"/>
              </a:buClr>
              <a:buFont typeface="Wingdings" pitchFamily="2" charset="2"/>
              <a:buChar char="§"/>
            </a:pPr>
            <a:r>
              <a:rPr lang="en-US" sz="1800" dirty="0" err="1">
                <a:solidFill>
                  <a:srgbClr val="002060"/>
                </a:solidFill>
                <a:ea typeface="+mj-ea"/>
              </a:rPr>
              <a:t>Tổn</a:t>
            </a:r>
            <a:r>
              <a:rPr lang="en-US" sz="1800" dirty="0">
                <a:solidFill>
                  <a:srgbClr val="002060"/>
                </a:solidFill>
                <a:ea typeface="+mj-ea"/>
              </a:rPr>
              <a:t> </a:t>
            </a:r>
            <a:r>
              <a:rPr lang="en-US" sz="1800" dirty="0" err="1">
                <a:solidFill>
                  <a:srgbClr val="002060"/>
                </a:solidFill>
                <a:ea typeface="+mj-ea"/>
              </a:rPr>
              <a:t>thương</a:t>
            </a:r>
            <a:r>
              <a:rPr lang="en-US" sz="1800" dirty="0">
                <a:solidFill>
                  <a:srgbClr val="002060"/>
                </a:solidFill>
                <a:ea typeface="+mj-ea"/>
              </a:rPr>
              <a:t> </a:t>
            </a:r>
            <a:r>
              <a:rPr lang="en-US" sz="1800" dirty="0" err="1">
                <a:solidFill>
                  <a:srgbClr val="002060"/>
                </a:solidFill>
                <a:ea typeface="+mj-ea"/>
              </a:rPr>
              <a:t>sụn</a:t>
            </a:r>
            <a:r>
              <a:rPr lang="en-US" sz="1800" dirty="0">
                <a:solidFill>
                  <a:srgbClr val="002060"/>
                </a:solidFill>
                <a:ea typeface="+mj-ea"/>
              </a:rPr>
              <a:t> </a:t>
            </a:r>
            <a:r>
              <a:rPr lang="en-US" sz="1800" dirty="0" err="1">
                <a:solidFill>
                  <a:srgbClr val="002060"/>
                </a:solidFill>
                <a:ea typeface="+mj-ea"/>
              </a:rPr>
              <a:t>đơn</a:t>
            </a:r>
            <a:r>
              <a:rPr lang="en-US" sz="1800" dirty="0">
                <a:solidFill>
                  <a:srgbClr val="002060"/>
                </a:solidFill>
                <a:ea typeface="+mj-ea"/>
              </a:rPr>
              <a:t> </a:t>
            </a:r>
            <a:r>
              <a:rPr lang="en-US" sz="1800" dirty="0" err="1">
                <a:solidFill>
                  <a:srgbClr val="002060"/>
                </a:solidFill>
                <a:ea typeface="+mj-ea"/>
              </a:rPr>
              <a:t>hoặc</a:t>
            </a:r>
            <a:r>
              <a:rPr lang="en-US" sz="1800" dirty="0">
                <a:solidFill>
                  <a:srgbClr val="002060"/>
                </a:solidFill>
                <a:ea typeface="+mj-ea"/>
              </a:rPr>
              <a:t> </a:t>
            </a:r>
            <a:r>
              <a:rPr lang="en-US" sz="1800" dirty="0" err="1">
                <a:solidFill>
                  <a:srgbClr val="002060"/>
                </a:solidFill>
                <a:ea typeface="+mj-ea"/>
              </a:rPr>
              <a:t>đa</a:t>
            </a:r>
            <a:r>
              <a:rPr lang="en-US" sz="1800" dirty="0">
                <a:solidFill>
                  <a:srgbClr val="002060"/>
                </a:solidFill>
                <a:ea typeface="+mj-ea"/>
              </a:rPr>
              <a:t> </a:t>
            </a:r>
            <a:r>
              <a:rPr lang="en-US" sz="1800" dirty="0" err="1">
                <a:solidFill>
                  <a:srgbClr val="002060"/>
                </a:solidFill>
                <a:ea typeface="+mj-ea"/>
              </a:rPr>
              <a:t>cấp</a:t>
            </a:r>
            <a:r>
              <a:rPr lang="en-US" sz="1800" dirty="0">
                <a:solidFill>
                  <a:srgbClr val="002060"/>
                </a:solidFill>
                <a:ea typeface="+mj-ea"/>
              </a:rPr>
              <a:t> </a:t>
            </a:r>
            <a:endParaRPr lang="it-IT" sz="1800" dirty="0">
              <a:solidFill>
                <a:srgbClr val="002060"/>
              </a:solidFill>
              <a:ea typeface="+mj-ea"/>
            </a:endParaRPr>
          </a:p>
          <a:p>
            <a:pPr marL="200025" indent="-200025" algn="just">
              <a:spcBef>
                <a:spcPts val="0"/>
              </a:spcBef>
              <a:buClr>
                <a:srgbClr val="298794"/>
              </a:buClr>
              <a:buFont typeface="Wingdings" pitchFamily="2" charset="2"/>
              <a:buChar char="§"/>
            </a:pPr>
            <a:r>
              <a:rPr lang="en-US" sz="1800" dirty="0" err="1">
                <a:solidFill>
                  <a:srgbClr val="002060"/>
                </a:solidFill>
                <a:ea typeface="+mj-ea"/>
              </a:rPr>
              <a:t>Nguyên</a:t>
            </a:r>
            <a:r>
              <a:rPr lang="en-US" sz="1800" dirty="0">
                <a:solidFill>
                  <a:srgbClr val="002060"/>
                </a:solidFill>
                <a:ea typeface="+mj-ea"/>
              </a:rPr>
              <a:t> </a:t>
            </a:r>
            <a:r>
              <a:rPr lang="en-US" sz="1800" dirty="0" err="1">
                <a:solidFill>
                  <a:srgbClr val="002060"/>
                </a:solidFill>
                <a:ea typeface="+mj-ea"/>
              </a:rPr>
              <a:t>nhân</a:t>
            </a:r>
            <a:r>
              <a:rPr lang="en-US" sz="1800" dirty="0">
                <a:solidFill>
                  <a:srgbClr val="002060"/>
                </a:solidFill>
                <a:ea typeface="+mj-ea"/>
              </a:rPr>
              <a:t>:</a:t>
            </a:r>
          </a:p>
          <a:p>
            <a:pPr algn="just">
              <a:spcBef>
                <a:spcPts val="0"/>
              </a:spcBef>
              <a:buClr>
                <a:srgbClr val="298794"/>
              </a:buClr>
              <a:defRPr/>
            </a:pPr>
            <a:endParaRPr lang="en-US" sz="750" dirty="0">
              <a:solidFill>
                <a:srgbClr val="002060"/>
              </a:solidFill>
            </a:endParaRPr>
          </a:p>
          <a:p>
            <a:pPr marL="335756" indent="-135731" algn="just">
              <a:spcBef>
                <a:spcPts val="0"/>
              </a:spcBef>
              <a:buClr>
                <a:srgbClr val="298794"/>
              </a:buClr>
              <a:buFontTx/>
              <a:buChar char="-"/>
              <a:defRPr/>
            </a:pPr>
            <a:r>
              <a:rPr lang="en-US" sz="1800" dirty="0" err="1">
                <a:solidFill>
                  <a:srgbClr val="002060"/>
                </a:solidFill>
              </a:rPr>
              <a:t>Tổn</a:t>
            </a:r>
            <a:r>
              <a:rPr lang="en-US" sz="1800" dirty="0">
                <a:solidFill>
                  <a:srgbClr val="002060"/>
                </a:solidFill>
              </a:rPr>
              <a:t> </a:t>
            </a:r>
            <a:r>
              <a:rPr lang="en-US" sz="1800" dirty="0" err="1">
                <a:solidFill>
                  <a:srgbClr val="002060"/>
                </a:solidFill>
              </a:rPr>
              <a:t>thương</a:t>
            </a:r>
            <a:r>
              <a:rPr lang="en-US" sz="1800" dirty="0">
                <a:solidFill>
                  <a:srgbClr val="002060"/>
                </a:solidFill>
              </a:rPr>
              <a:t> </a:t>
            </a:r>
            <a:r>
              <a:rPr lang="en-US" sz="1800" dirty="0" err="1">
                <a:solidFill>
                  <a:srgbClr val="002060"/>
                </a:solidFill>
              </a:rPr>
              <a:t>cấp</a:t>
            </a:r>
            <a:r>
              <a:rPr lang="en-US" sz="1800" dirty="0">
                <a:solidFill>
                  <a:srgbClr val="002060"/>
                </a:solidFill>
              </a:rPr>
              <a:t> </a:t>
            </a:r>
            <a:r>
              <a:rPr lang="en-US" sz="1800" dirty="0" err="1">
                <a:solidFill>
                  <a:srgbClr val="002060"/>
                </a:solidFill>
              </a:rPr>
              <a:t>tính</a:t>
            </a:r>
            <a:endParaRPr lang="en-US" sz="1800" dirty="0">
              <a:solidFill>
                <a:srgbClr val="002060"/>
              </a:solidFill>
            </a:endParaRPr>
          </a:p>
          <a:p>
            <a:pPr marL="335756" indent="-135731" algn="just">
              <a:spcBef>
                <a:spcPct val="0"/>
              </a:spcBef>
              <a:buClr>
                <a:srgbClr val="298794"/>
              </a:buClr>
              <a:buFontTx/>
              <a:buChar char="-"/>
              <a:defRPr/>
            </a:pPr>
            <a:r>
              <a:rPr lang="en-US" sz="1800" dirty="0" err="1">
                <a:solidFill>
                  <a:srgbClr val="002060"/>
                </a:solidFill>
                <a:ea typeface="+mj-ea"/>
              </a:rPr>
              <a:t>Chấn</a:t>
            </a:r>
            <a:r>
              <a:rPr lang="en-US" sz="1800" dirty="0">
                <a:solidFill>
                  <a:srgbClr val="002060"/>
                </a:solidFill>
                <a:ea typeface="+mj-ea"/>
              </a:rPr>
              <a:t> </a:t>
            </a:r>
            <a:r>
              <a:rPr lang="en-US" sz="1800" dirty="0" err="1">
                <a:solidFill>
                  <a:srgbClr val="002060"/>
                </a:solidFill>
                <a:ea typeface="+mj-ea"/>
              </a:rPr>
              <a:t>thương</a:t>
            </a:r>
            <a:r>
              <a:rPr lang="en-US" sz="1800" dirty="0">
                <a:solidFill>
                  <a:srgbClr val="002060"/>
                </a:solidFill>
                <a:ea typeface="+mj-ea"/>
              </a:rPr>
              <a:t> vi </a:t>
            </a:r>
            <a:r>
              <a:rPr lang="en-US" sz="1800" dirty="0" err="1">
                <a:solidFill>
                  <a:srgbClr val="002060"/>
                </a:solidFill>
                <a:ea typeface="+mj-ea"/>
              </a:rPr>
              <a:t>mô</a:t>
            </a:r>
            <a:r>
              <a:rPr lang="en-US" sz="1800" dirty="0">
                <a:solidFill>
                  <a:srgbClr val="002060"/>
                </a:solidFill>
                <a:ea typeface="+mj-ea"/>
              </a:rPr>
              <a:t> </a:t>
            </a:r>
            <a:r>
              <a:rPr lang="en-US" sz="1800" dirty="0" err="1">
                <a:solidFill>
                  <a:srgbClr val="002060"/>
                </a:solidFill>
                <a:ea typeface="+mj-ea"/>
              </a:rPr>
              <a:t>lặp</a:t>
            </a:r>
            <a:r>
              <a:rPr lang="en-US" sz="1800" dirty="0">
                <a:solidFill>
                  <a:srgbClr val="002060"/>
                </a:solidFill>
                <a:ea typeface="+mj-ea"/>
              </a:rPr>
              <a:t> </a:t>
            </a:r>
            <a:r>
              <a:rPr lang="en-US" sz="1800" dirty="0" err="1">
                <a:solidFill>
                  <a:srgbClr val="002060"/>
                </a:solidFill>
                <a:ea typeface="+mj-ea"/>
              </a:rPr>
              <a:t>đi</a:t>
            </a:r>
            <a:r>
              <a:rPr lang="en-US" sz="1800" dirty="0">
                <a:solidFill>
                  <a:srgbClr val="002060"/>
                </a:solidFill>
                <a:ea typeface="+mj-ea"/>
              </a:rPr>
              <a:t> </a:t>
            </a:r>
            <a:r>
              <a:rPr lang="en-US" sz="1800" dirty="0" err="1">
                <a:solidFill>
                  <a:srgbClr val="002060"/>
                </a:solidFill>
                <a:ea typeface="+mj-ea"/>
              </a:rPr>
              <a:t>lặp</a:t>
            </a:r>
            <a:r>
              <a:rPr lang="en-US" sz="1800" dirty="0">
                <a:solidFill>
                  <a:srgbClr val="002060"/>
                </a:solidFill>
                <a:ea typeface="+mj-ea"/>
              </a:rPr>
              <a:t> </a:t>
            </a:r>
            <a:r>
              <a:rPr lang="en-US" sz="1800" dirty="0" err="1">
                <a:solidFill>
                  <a:srgbClr val="002060"/>
                </a:solidFill>
                <a:ea typeface="+mj-ea"/>
              </a:rPr>
              <a:t>lại</a:t>
            </a:r>
            <a:endParaRPr lang="en-US" sz="1800" dirty="0">
              <a:solidFill>
                <a:srgbClr val="002060"/>
              </a:solidFill>
              <a:ea typeface="+mj-ea"/>
            </a:endParaRPr>
          </a:p>
          <a:p>
            <a:pPr marL="335756" indent="-135731" algn="just">
              <a:spcBef>
                <a:spcPct val="0"/>
              </a:spcBef>
              <a:buClr>
                <a:srgbClr val="298794"/>
              </a:buClr>
              <a:buFontTx/>
              <a:buChar char="-"/>
              <a:defRPr/>
            </a:pPr>
            <a:r>
              <a:rPr lang="en-US" sz="1800" dirty="0" err="1">
                <a:solidFill>
                  <a:srgbClr val="002060"/>
                </a:solidFill>
                <a:ea typeface="+mj-ea"/>
              </a:rPr>
              <a:t>Kết</a:t>
            </a:r>
            <a:r>
              <a:rPr lang="en-US" sz="1800" dirty="0">
                <a:solidFill>
                  <a:srgbClr val="002060"/>
                </a:solidFill>
                <a:ea typeface="+mj-ea"/>
              </a:rPr>
              <a:t> </a:t>
            </a:r>
            <a:r>
              <a:rPr lang="en-US" sz="1800" dirty="0" err="1">
                <a:solidFill>
                  <a:srgbClr val="002060"/>
                </a:solidFill>
                <a:ea typeface="+mj-ea"/>
              </a:rPr>
              <a:t>quả</a:t>
            </a:r>
            <a:r>
              <a:rPr lang="en-US" sz="1800" dirty="0">
                <a:solidFill>
                  <a:srgbClr val="002060"/>
                </a:solidFill>
                <a:ea typeface="+mj-ea"/>
              </a:rPr>
              <a:t> </a:t>
            </a:r>
            <a:r>
              <a:rPr lang="en-US" sz="1800" dirty="0" err="1">
                <a:solidFill>
                  <a:srgbClr val="002060"/>
                </a:solidFill>
                <a:ea typeface="+mj-ea"/>
              </a:rPr>
              <a:t>phẫu</a:t>
            </a:r>
            <a:r>
              <a:rPr lang="en-US" sz="1800" dirty="0">
                <a:solidFill>
                  <a:srgbClr val="002060"/>
                </a:solidFill>
                <a:ea typeface="+mj-ea"/>
              </a:rPr>
              <a:t> thuật </a:t>
            </a:r>
            <a:r>
              <a:rPr lang="en-US" sz="1800" dirty="0" err="1">
                <a:solidFill>
                  <a:srgbClr val="002060"/>
                </a:solidFill>
                <a:ea typeface="+mj-ea"/>
              </a:rPr>
              <a:t>không</a:t>
            </a:r>
            <a:r>
              <a:rPr lang="en-US" sz="1800" dirty="0">
                <a:solidFill>
                  <a:srgbClr val="002060"/>
                </a:solidFill>
                <a:ea typeface="+mj-ea"/>
              </a:rPr>
              <a:t> </a:t>
            </a:r>
            <a:r>
              <a:rPr lang="en-US" sz="1800" dirty="0" err="1">
                <a:solidFill>
                  <a:srgbClr val="002060"/>
                </a:solidFill>
                <a:ea typeface="+mj-ea"/>
              </a:rPr>
              <a:t>ổn</a:t>
            </a:r>
            <a:r>
              <a:rPr lang="en-US" sz="1800" dirty="0">
                <a:solidFill>
                  <a:srgbClr val="002060"/>
                </a:solidFill>
                <a:ea typeface="+mj-ea"/>
              </a:rPr>
              <a:t> </a:t>
            </a:r>
            <a:r>
              <a:rPr lang="en-US" sz="1800" dirty="0" err="1">
                <a:solidFill>
                  <a:srgbClr val="002060"/>
                </a:solidFill>
                <a:ea typeface="+mj-ea"/>
              </a:rPr>
              <a:t>định</a:t>
            </a:r>
            <a:r>
              <a:rPr lang="en-US" sz="1800" dirty="0">
                <a:solidFill>
                  <a:srgbClr val="002060"/>
                </a:solidFill>
                <a:ea typeface="+mj-ea"/>
              </a:rPr>
              <a:t> </a:t>
            </a:r>
            <a:r>
              <a:rPr lang="en-US" sz="1800" dirty="0" err="1">
                <a:solidFill>
                  <a:srgbClr val="002060"/>
                </a:solidFill>
                <a:ea typeface="+mj-ea"/>
              </a:rPr>
              <a:t>và</a:t>
            </a:r>
            <a:r>
              <a:rPr lang="en-US" sz="1800" dirty="0">
                <a:solidFill>
                  <a:srgbClr val="002060"/>
                </a:solidFill>
                <a:ea typeface="+mj-ea"/>
              </a:rPr>
              <a:t>/</a:t>
            </a:r>
            <a:r>
              <a:rPr lang="en-US" sz="1800" dirty="0" err="1">
                <a:solidFill>
                  <a:srgbClr val="002060"/>
                </a:solidFill>
                <a:ea typeface="+mj-ea"/>
              </a:rPr>
              <a:t>hoặc</a:t>
            </a:r>
            <a:r>
              <a:rPr lang="en-US" sz="1800" dirty="0">
                <a:solidFill>
                  <a:srgbClr val="002060"/>
                </a:solidFill>
                <a:ea typeface="+mj-ea"/>
              </a:rPr>
              <a:t> </a:t>
            </a:r>
            <a:r>
              <a:rPr lang="en-US" sz="1800" dirty="0" err="1">
                <a:solidFill>
                  <a:srgbClr val="002060"/>
                </a:solidFill>
                <a:ea typeface="+mj-ea"/>
              </a:rPr>
              <a:t>sai</a:t>
            </a:r>
            <a:r>
              <a:rPr lang="en-US" sz="1800" dirty="0">
                <a:solidFill>
                  <a:srgbClr val="002060"/>
                </a:solidFill>
                <a:ea typeface="+mj-ea"/>
              </a:rPr>
              <a:t> </a:t>
            </a:r>
            <a:r>
              <a:rPr lang="en-US" sz="1800" dirty="0" err="1">
                <a:solidFill>
                  <a:srgbClr val="002060"/>
                </a:solidFill>
                <a:ea typeface="+mj-ea"/>
              </a:rPr>
              <a:t>lệch</a:t>
            </a:r>
            <a:r>
              <a:rPr lang="en-US" sz="1800" dirty="0">
                <a:solidFill>
                  <a:srgbClr val="002060"/>
                </a:solidFill>
                <a:ea typeface="+mj-ea"/>
              </a:rPr>
              <a:t> </a:t>
            </a:r>
            <a:r>
              <a:rPr lang="en-US" sz="1500" dirty="0">
                <a:solidFill>
                  <a:srgbClr val="002060"/>
                </a:solidFill>
                <a:ea typeface="+mj-ea"/>
              </a:rPr>
              <a:t>(</a:t>
            </a:r>
            <a:r>
              <a:rPr lang="en-US" sz="1500" dirty="0" err="1">
                <a:solidFill>
                  <a:srgbClr val="002060"/>
                </a:solidFill>
                <a:ea typeface="+mj-ea"/>
              </a:rPr>
              <a:t>liên</a:t>
            </a:r>
            <a:r>
              <a:rPr lang="en-US" sz="1500" dirty="0">
                <a:solidFill>
                  <a:srgbClr val="002060"/>
                </a:solidFill>
                <a:ea typeface="+mj-ea"/>
              </a:rPr>
              <a:t> </a:t>
            </a:r>
            <a:r>
              <a:rPr lang="en-US" sz="1500" dirty="0" err="1">
                <a:solidFill>
                  <a:srgbClr val="002060"/>
                </a:solidFill>
                <a:ea typeface="+mj-ea"/>
              </a:rPr>
              <a:t>quan</a:t>
            </a:r>
            <a:r>
              <a:rPr lang="en-US" sz="1500" dirty="0">
                <a:solidFill>
                  <a:srgbClr val="002060"/>
                </a:solidFill>
                <a:ea typeface="+mj-ea"/>
              </a:rPr>
              <a:t> </a:t>
            </a:r>
            <a:r>
              <a:rPr lang="en-US" sz="1500" dirty="0" err="1">
                <a:solidFill>
                  <a:srgbClr val="002060"/>
                </a:solidFill>
                <a:ea typeface="+mj-ea"/>
              </a:rPr>
              <a:t>đến</a:t>
            </a:r>
            <a:r>
              <a:rPr lang="en-US" sz="1500" dirty="0">
                <a:solidFill>
                  <a:srgbClr val="002060"/>
                </a:solidFill>
                <a:ea typeface="+mj-ea"/>
              </a:rPr>
              <a:t> </a:t>
            </a:r>
            <a:r>
              <a:rPr lang="en-US" sz="1500" dirty="0" err="1">
                <a:solidFill>
                  <a:srgbClr val="002060"/>
                </a:solidFill>
                <a:ea typeface="+mj-ea"/>
              </a:rPr>
              <a:t>phẫu</a:t>
            </a:r>
            <a:r>
              <a:rPr lang="en-US" sz="1500" dirty="0">
                <a:solidFill>
                  <a:srgbClr val="002060"/>
                </a:solidFill>
                <a:ea typeface="+mj-ea"/>
              </a:rPr>
              <a:t> thuật </a:t>
            </a:r>
            <a:r>
              <a:rPr lang="en-US" sz="1500" dirty="0" err="1">
                <a:solidFill>
                  <a:srgbClr val="002060"/>
                </a:solidFill>
                <a:ea typeface="+mj-ea"/>
              </a:rPr>
              <a:t>tái</a:t>
            </a:r>
            <a:r>
              <a:rPr lang="en-US" sz="1500" dirty="0">
                <a:solidFill>
                  <a:srgbClr val="002060"/>
                </a:solidFill>
                <a:ea typeface="+mj-ea"/>
              </a:rPr>
              <a:t> </a:t>
            </a:r>
            <a:r>
              <a:rPr lang="en-US" sz="1500" dirty="0" err="1">
                <a:solidFill>
                  <a:srgbClr val="002060"/>
                </a:solidFill>
                <a:ea typeface="+mj-ea"/>
              </a:rPr>
              <a:t>tạo</a:t>
            </a:r>
            <a:r>
              <a:rPr lang="en-US" sz="1500" dirty="0">
                <a:solidFill>
                  <a:srgbClr val="002060"/>
                </a:solidFill>
                <a:ea typeface="+mj-ea"/>
              </a:rPr>
              <a:t> </a:t>
            </a:r>
            <a:r>
              <a:rPr lang="en-US" sz="1500" dirty="0" err="1">
                <a:solidFill>
                  <a:srgbClr val="002060"/>
                </a:solidFill>
                <a:ea typeface="+mj-ea"/>
              </a:rPr>
              <a:t>và</a:t>
            </a:r>
            <a:r>
              <a:rPr lang="en-US" sz="1500" dirty="0">
                <a:solidFill>
                  <a:srgbClr val="002060"/>
                </a:solidFill>
                <a:ea typeface="+mj-ea"/>
              </a:rPr>
              <a:t>/</a:t>
            </a:r>
            <a:r>
              <a:rPr lang="en-US" sz="1500" dirty="0" err="1">
                <a:solidFill>
                  <a:srgbClr val="002060"/>
                </a:solidFill>
                <a:ea typeface="+mj-ea"/>
              </a:rPr>
              <a:t>hoặc</a:t>
            </a:r>
            <a:r>
              <a:rPr lang="en-US" sz="1500" dirty="0">
                <a:solidFill>
                  <a:srgbClr val="002060"/>
                </a:solidFill>
                <a:ea typeface="+mj-ea"/>
              </a:rPr>
              <a:t> </a:t>
            </a:r>
            <a:r>
              <a:rPr lang="en-US" sz="1500" dirty="0" err="1">
                <a:solidFill>
                  <a:srgbClr val="002060"/>
                </a:solidFill>
                <a:ea typeface="+mj-ea"/>
              </a:rPr>
              <a:t>sửa</a:t>
            </a:r>
            <a:r>
              <a:rPr lang="en-US" sz="1500" dirty="0">
                <a:solidFill>
                  <a:srgbClr val="002060"/>
                </a:solidFill>
                <a:ea typeface="+mj-ea"/>
              </a:rPr>
              <a:t> </a:t>
            </a:r>
            <a:r>
              <a:rPr lang="en-US" sz="1500" dirty="0" err="1">
                <a:solidFill>
                  <a:srgbClr val="002060"/>
                </a:solidFill>
                <a:ea typeface="+mj-ea"/>
              </a:rPr>
              <a:t>chữa</a:t>
            </a:r>
            <a:r>
              <a:rPr lang="en-US" sz="1500" dirty="0">
                <a:solidFill>
                  <a:srgbClr val="002060"/>
                </a:solidFill>
                <a:ea typeface="+mj-ea"/>
              </a:rPr>
              <a:t>)</a:t>
            </a:r>
            <a:endParaRPr lang="en-US" sz="1800" dirty="0">
              <a:solidFill>
                <a:srgbClr val="002060"/>
              </a:solidFill>
              <a:ea typeface="+mj-ea"/>
            </a:endParaRPr>
          </a:p>
          <a:p>
            <a:pPr marL="335756" indent="-135731" algn="just">
              <a:spcBef>
                <a:spcPct val="0"/>
              </a:spcBef>
              <a:buClr>
                <a:srgbClr val="298794"/>
              </a:buClr>
              <a:buFontTx/>
              <a:buChar char="-"/>
              <a:defRPr/>
            </a:pPr>
            <a:r>
              <a:rPr lang="en-US" sz="1800" dirty="0" err="1">
                <a:solidFill>
                  <a:srgbClr val="002060"/>
                </a:solidFill>
                <a:ea typeface="+mj-ea"/>
              </a:rPr>
              <a:t>Bệnh</a:t>
            </a:r>
            <a:r>
              <a:rPr lang="en-US" sz="1800" dirty="0">
                <a:solidFill>
                  <a:srgbClr val="002060"/>
                </a:solidFill>
                <a:ea typeface="+mj-ea"/>
              </a:rPr>
              <a:t> </a:t>
            </a:r>
            <a:r>
              <a:rPr lang="en-US" sz="1800" dirty="0" err="1">
                <a:solidFill>
                  <a:srgbClr val="002060"/>
                </a:solidFill>
                <a:ea typeface="+mj-ea"/>
              </a:rPr>
              <a:t>viêm</a:t>
            </a:r>
            <a:r>
              <a:rPr lang="en-US" sz="1800" dirty="0">
                <a:solidFill>
                  <a:srgbClr val="002060"/>
                </a:solidFill>
                <a:ea typeface="+mj-ea"/>
              </a:rPr>
              <a:t> </a:t>
            </a:r>
            <a:r>
              <a:rPr lang="en-US" sz="1800" dirty="0" err="1">
                <a:solidFill>
                  <a:srgbClr val="002060"/>
                </a:solidFill>
                <a:ea typeface="+mj-ea"/>
              </a:rPr>
              <a:t>tuỷ</a:t>
            </a:r>
            <a:r>
              <a:rPr lang="en-US" sz="1800" dirty="0">
                <a:solidFill>
                  <a:srgbClr val="002060"/>
                </a:solidFill>
                <a:ea typeface="+mj-ea"/>
              </a:rPr>
              <a:t> </a:t>
            </a:r>
            <a:r>
              <a:rPr lang="en-US" sz="1800" dirty="0" err="1">
                <a:solidFill>
                  <a:srgbClr val="002060"/>
                </a:solidFill>
                <a:ea typeface="+mj-ea"/>
              </a:rPr>
              <a:t>xương</a:t>
            </a:r>
            <a:r>
              <a:rPr lang="en-US" sz="1800" dirty="0">
                <a:solidFill>
                  <a:srgbClr val="002060"/>
                </a:solidFill>
                <a:ea typeface="+mj-ea"/>
              </a:rPr>
              <a:t> (OCD). </a:t>
            </a:r>
          </a:p>
          <a:p>
            <a:pPr marL="0" lvl="2" indent="0" algn="just">
              <a:spcBef>
                <a:spcPct val="0"/>
              </a:spcBef>
              <a:buClr>
                <a:srgbClr val="298794"/>
              </a:buClr>
              <a:buSzPct val="75000"/>
              <a:buNone/>
              <a:defRPr/>
            </a:pPr>
            <a:endParaRPr lang="en-US" sz="1800" dirty="0">
              <a:solidFill>
                <a:srgbClr val="002060"/>
              </a:solidFill>
            </a:endParaRPr>
          </a:p>
          <a:p>
            <a:pPr algn="just">
              <a:spcBef>
                <a:spcPct val="0"/>
              </a:spcBef>
              <a:buClr>
                <a:srgbClr val="298794"/>
              </a:buClr>
            </a:pPr>
            <a:endParaRPr lang="en-US" sz="1800" dirty="0">
              <a:solidFill>
                <a:srgbClr val="002060"/>
              </a:solidFill>
            </a:endParaRPr>
          </a:p>
          <a:p>
            <a:pPr algn="just">
              <a:spcBef>
                <a:spcPct val="0"/>
              </a:spcBef>
              <a:buClr>
                <a:srgbClr val="298794"/>
              </a:buClr>
            </a:pPr>
            <a:endParaRPr lang="en-US" sz="1800" dirty="0">
              <a:solidFill>
                <a:srgbClr val="002060"/>
              </a:solidFill>
            </a:endParaRPr>
          </a:p>
        </p:txBody>
      </p:sp>
    </p:spTree>
    <p:extLst>
      <p:ext uri="{BB962C8B-B14F-4D97-AF65-F5344CB8AC3E}">
        <p14:creationId xmlns:p14="http://schemas.microsoft.com/office/powerpoint/2010/main" val="144980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angle 4"/>
          <p:cNvSpPr/>
          <p:nvPr/>
        </p:nvSpPr>
        <p:spPr>
          <a:xfrm>
            <a:off x="3429000" y="1396365"/>
            <a:ext cx="5772150" cy="4636770"/>
          </a:xfrm>
          <a:prstGeom prst="triangle">
            <a:avLst>
              <a:gd name="adj" fmla="val 100000"/>
            </a:avLst>
          </a:prstGeom>
          <a:solidFill>
            <a:srgbClr val="D9D9D9">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Connector 13">
            <a:extLst>
              <a:ext uri="{FF2B5EF4-FFF2-40B4-BE49-F238E27FC236}">
                <a16:creationId xmlns:a16="http://schemas.microsoft.com/office/drawing/2014/main" id="{100F7DBD-5266-5F49-B8DC-AA8D3C7DEB47}"/>
              </a:ext>
            </a:extLst>
          </p:cNvPr>
          <p:cNvCxnSpPr>
            <a:cxnSpLocks/>
          </p:cNvCxnSpPr>
          <p:nvPr/>
        </p:nvCxnSpPr>
        <p:spPr>
          <a:xfrm flipH="1">
            <a:off x="3314700" y="1388745"/>
            <a:ext cx="5859000" cy="4726305"/>
          </a:xfrm>
          <a:prstGeom prst="line">
            <a:avLst/>
          </a:prstGeom>
          <a:ln w="19050" cap="rnd">
            <a:solidFill>
              <a:srgbClr val="97BF0F"/>
            </a:solidFill>
            <a:round/>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9159" y="1014449"/>
            <a:ext cx="8430999" cy="248145"/>
          </a:xfrm>
        </p:spPr>
        <p:txBody>
          <a:bodyPr/>
          <a:lstStyle/>
          <a:p>
            <a:r>
              <a:rPr lang="en-GB" dirty="0">
                <a:latin typeface="Arial" panose="020B0604020202020204" pitchFamily="34" charset="0"/>
                <a:cs typeface="Arial" panose="020B0604020202020204" pitchFamily="34" charset="0"/>
              </a:rPr>
              <a:t>Optimised function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42507" y="1917613"/>
            <a:ext cx="4285287" cy="1823576"/>
          </a:xfrm>
        </p:spPr>
        <p:txBody>
          <a:bodyPr/>
          <a:lstStyle/>
          <a:p>
            <a:pPr>
              <a:spcAft>
                <a:spcPts val="450"/>
              </a:spcAft>
            </a:pPr>
            <a:r>
              <a:rPr lang="en-US" b="1" dirty="0" err="1">
                <a:solidFill>
                  <a:schemeClr val="tx1"/>
                </a:solidFill>
                <a:latin typeface="Times New Roman" panose="02020603050405020304" pitchFamily="18" charset="0"/>
                <a:ea typeface="ＭＳ Ｐゴシック" pitchFamily="34" charset="-128"/>
                <a:cs typeface="Times New Roman" panose="02020603050405020304" pitchFamily="18" charset="0"/>
              </a:rPr>
              <a:t>Thiết</a:t>
            </a:r>
            <a:r>
              <a:rPr lang="en-US" b="1"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b="1" dirty="0" err="1">
                <a:solidFill>
                  <a:schemeClr val="tx1"/>
                </a:solidFill>
                <a:latin typeface="Times New Roman" panose="02020603050405020304" pitchFamily="18" charset="0"/>
                <a:ea typeface="ＭＳ Ｐゴシック" pitchFamily="34" charset="-128"/>
                <a:cs typeface="Times New Roman" panose="02020603050405020304" pitchFamily="18" charset="0"/>
              </a:rPr>
              <a:t>kế</a:t>
            </a:r>
            <a:r>
              <a:rPr lang="en-US" b="1"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b="1" dirty="0" err="1">
                <a:solidFill>
                  <a:schemeClr val="tx1"/>
                </a:solidFill>
                <a:latin typeface="Times New Roman" panose="02020603050405020304" pitchFamily="18" charset="0"/>
                <a:ea typeface="ＭＳ Ｐゴシック" pitchFamily="34" charset="-128"/>
                <a:cs typeface="Times New Roman" panose="02020603050405020304" pitchFamily="18" charset="0"/>
              </a:rPr>
              <a:t>sợi</a:t>
            </a:r>
            <a:r>
              <a:rPr lang="en-US" b="1" dirty="0">
                <a:solidFill>
                  <a:schemeClr val="tx1"/>
                </a:solidFill>
                <a:latin typeface="Times New Roman" panose="02020603050405020304" pitchFamily="18" charset="0"/>
                <a:ea typeface="ＭＳ Ｐゴシック" pitchFamily="34" charset="-128"/>
                <a:cs typeface="Times New Roman" panose="02020603050405020304" pitchFamily="18" charset="0"/>
              </a:rPr>
              <a:t> song </a:t>
            </a:r>
            <a:r>
              <a:rPr lang="en-US" b="1" dirty="0" err="1">
                <a:solidFill>
                  <a:schemeClr val="tx1"/>
                </a:solidFill>
                <a:latin typeface="Times New Roman" panose="02020603050405020304" pitchFamily="18" charset="0"/>
                <a:ea typeface="ＭＳ Ｐゴシック" pitchFamily="34" charset="-128"/>
                <a:cs typeface="Times New Roman" panose="02020603050405020304" pitchFamily="18" charset="0"/>
              </a:rPr>
              <a:t>song</a:t>
            </a:r>
            <a:r>
              <a:rPr lang="en-US" b="1"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b="1" dirty="0" err="1">
                <a:solidFill>
                  <a:schemeClr val="tx1"/>
                </a:solidFill>
                <a:latin typeface="Times New Roman" panose="02020603050405020304" pitchFamily="18" charset="0"/>
                <a:ea typeface="ＭＳ Ｐゴシック" pitchFamily="34" charset="-128"/>
                <a:cs typeface="Times New Roman" panose="02020603050405020304" pitchFamily="18" charset="0"/>
              </a:rPr>
              <a:t>xoắn</a:t>
            </a:r>
            <a:r>
              <a:rPr lang="en-US" b="1"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b="1" dirty="0" err="1">
                <a:solidFill>
                  <a:schemeClr val="tx1"/>
                </a:solidFill>
                <a:latin typeface="Times New Roman" panose="02020603050405020304" pitchFamily="18" charset="0"/>
                <a:ea typeface="ＭＳ Ｐゴシック" pitchFamily="34" charset="-128"/>
                <a:cs typeface="Times New Roman" panose="02020603050405020304" pitchFamily="18" charset="0"/>
              </a:rPr>
              <a:t>trước</a:t>
            </a:r>
            <a:r>
              <a:rPr lang="en-US" b="1"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b="1" dirty="0" err="1">
                <a:solidFill>
                  <a:schemeClr val="tx1"/>
                </a:solidFill>
                <a:latin typeface="Times New Roman" panose="02020603050405020304" pitchFamily="18" charset="0"/>
                <a:ea typeface="ＭＳ Ｐゴシック" pitchFamily="34" charset="-128"/>
                <a:cs typeface="Times New Roman" panose="02020603050405020304" pitchFamily="18" charset="0"/>
              </a:rPr>
              <a:t>đã</a:t>
            </a:r>
            <a:r>
              <a:rPr lang="en-US" b="1"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b="1" dirty="0" err="1">
                <a:solidFill>
                  <a:schemeClr val="tx1"/>
                </a:solidFill>
                <a:latin typeface="Times New Roman" panose="02020603050405020304" pitchFamily="18" charset="0"/>
                <a:ea typeface="ＭＳ Ｐゴシック" pitchFamily="34" charset="-128"/>
                <a:cs typeface="Times New Roman" panose="02020603050405020304" pitchFamily="18" charset="0"/>
              </a:rPr>
              <a:t>được</a:t>
            </a:r>
            <a:r>
              <a:rPr lang="en-US" b="1"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b="1" dirty="0" err="1">
                <a:solidFill>
                  <a:schemeClr val="tx1"/>
                </a:solidFill>
                <a:latin typeface="Times New Roman" panose="02020603050405020304" pitchFamily="18" charset="0"/>
                <a:ea typeface="ＭＳ Ｐゴシック" pitchFamily="34" charset="-128"/>
                <a:cs typeface="Times New Roman" panose="02020603050405020304" pitchFamily="18" charset="0"/>
              </a:rPr>
              <a:t>cấp</a:t>
            </a:r>
            <a:r>
              <a:rPr lang="en-US" b="1"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b="1" dirty="0" err="1">
                <a:solidFill>
                  <a:schemeClr val="tx1"/>
                </a:solidFill>
                <a:latin typeface="Times New Roman" panose="02020603050405020304" pitchFamily="18" charset="0"/>
                <a:ea typeface="ＭＳ Ｐゴシック" pitchFamily="34" charset="-128"/>
                <a:cs typeface="Times New Roman" panose="02020603050405020304" pitchFamily="18" charset="0"/>
              </a:rPr>
              <a:t>bằng</a:t>
            </a:r>
            <a:r>
              <a:rPr lang="en-US" b="1"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b="1" dirty="0" err="1">
                <a:solidFill>
                  <a:schemeClr val="tx1"/>
                </a:solidFill>
                <a:latin typeface="Times New Roman" panose="02020603050405020304" pitchFamily="18" charset="0"/>
                <a:ea typeface="ＭＳ Ｐゴシック" pitchFamily="34" charset="-128"/>
                <a:cs typeface="Times New Roman" panose="02020603050405020304" pitchFamily="18" charset="0"/>
              </a:rPr>
              <a:t>sáng</a:t>
            </a:r>
            <a:r>
              <a:rPr lang="en-US" b="1"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b="1" dirty="0" err="1">
                <a:solidFill>
                  <a:schemeClr val="tx1"/>
                </a:solidFill>
                <a:latin typeface="Times New Roman" panose="02020603050405020304" pitchFamily="18" charset="0"/>
                <a:ea typeface="ＭＳ Ｐゴシック" pitchFamily="34" charset="-128"/>
                <a:cs typeface="Times New Roman" panose="02020603050405020304" pitchFamily="18" charset="0"/>
              </a:rPr>
              <a:t>chế</a:t>
            </a:r>
            <a:endParaRPr lang="en-GB" sz="1200" dirty="0">
              <a:solidFill>
                <a:schemeClr val="tx1"/>
              </a:solidFill>
              <a:latin typeface="Times New Roman" panose="02020603050405020304" pitchFamily="18" charset="0"/>
              <a:cs typeface="Times New Roman" panose="02020603050405020304" pitchFamily="18" charset="0"/>
            </a:endParaRPr>
          </a:p>
          <a:p>
            <a:pPr algn="just">
              <a:spcAft>
                <a:spcPts val="450"/>
              </a:spcAft>
            </a:pPr>
            <a:r>
              <a:rPr lang="en-GB" sz="1200" dirty="0" err="1">
                <a:solidFill>
                  <a:schemeClr val="tx1"/>
                </a:solidFill>
                <a:latin typeface="Times New Roman" panose="02020603050405020304" pitchFamily="18" charset="0"/>
                <a:cs typeface="Times New Roman" panose="02020603050405020304" pitchFamily="18" charset="0"/>
              </a:rPr>
              <a:t>Cấu</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trúc</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loại</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bỏ</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sợi</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đan</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ngang</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giúp</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giảm</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thiểu</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mài</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mòn</a:t>
            </a:r>
            <a:r>
              <a:rPr lang="en-GB" sz="1200" dirty="0">
                <a:solidFill>
                  <a:schemeClr val="tx1"/>
                </a:solidFill>
                <a:latin typeface="Times New Roman" panose="02020603050405020304" pitchFamily="18" charset="0"/>
                <a:cs typeface="Times New Roman" panose="02020603050405020304" pitchFamily="18" charset="0"/>
              </a:rPr>
              <a:t> do ma </a:t>
            </a:r>
            <a:r>
              <a:rPr lang="en-GB" sz="1200" dirty="0" err="1">
                <a:solidFill>
                  <a:schemeClr val="tx1"/>
                </a:solidFill>
                <a:latin typeface="Times New Roman" panose="02020603050405020304" pitchFamily="18" charset="0"/>
                <a:cs typeface="Times New Roman" panose="02020603050405020304" pitchFamily="18" charset="0"/>
              </a:rPr>
              <a:t>sát</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giữa</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sợi</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với</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sợi</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sinh</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ra</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mảnh</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vụn</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trong</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quá</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trình</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vận</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động</a:t>
            </a:r>
            <a:r>
              <a:rPr lang="en-GB" sz="1200" dirty="0">
                <a:solidFill>
                  <a:schemeClr val="tx1"/>
                </a:solidFill>
                <a:latin typeface="Times New Roman" panose="02020603050405020304" pitchFamily="18" charset="0"/>
                <a:cs typeface="Times New Roman" panose="02020603050405020304" pitchFamily="18" charset="0"/>
              </a:rPr>
              <a:t> – </a:t>
            </a:r>
            <a:r>
              <a:rPr lang="en-US" sz="1200" dirty="0" err="1">
                <a:solidFill>
                  <a:schemeClr val="tx1"/>
                </a:solidFill>
                <a:latin typeface="Times New Roman" panose="02020603050405020304" pitchFamily="18" charset="0"/>
                <a:cs typeface="Times New Roman" panose="02020603050405020304" pitchFamily="18" charset="0"/>
              </a:rPr>
              <a:t>nguyên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nhân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chính</a:t>
            </a:r>
            <a:r>
              <a:rPr lang="en-US" sz="1200" dirty="0">
                <a:solidFill>
                  <a:schemeClr val="tx1"/>
                </a:solidFill>
                <a:latin typeface="Times New Roman" panose="02020603050405020304" pitchFamily="18" charset="0"/>
                <a:cs typeface="Times New Roman" panose="02020603050405020304" pitchFamily="18" charset="0"/>
              </a:rPr>
              <a:t> của </a:t>
            </a:r>
            <a:r>
              <a:rPr lang="en-US" sz="1200" dirty="0" err="1">
                <a:solidFill>
                  <a:schemeClr val="tx1"/>
                </a:solidFill>
                <a:latin typeface="Times New Roman" panose="02020603050405020304" pitchFamily="18" charset="0"/>
                <a:cs typeface="Times New Roman" panose="02020603050405020304" pitchFamily="18" charset="0"/>
              </a:rPr>
              <a:t>viêm</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màng</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hoạt</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dịch</a:t>
            </a:r>
            <a:endParaRPr lang="en-US" sz="1200" dirty="0">
              <a:solidFill>
                <a:schemeClr val="tx1"/>
              </a:solidFill>
              <a:latin typeface="Times New Roman" panose="02020603050405020304" pitchFamily="18" charset="0"/>
              <a:cs typeface="Times New Roman" panose="02020603050405020304" pitchFamily="18" charset="0"/>
            </a:endParaRPr>
          </a:p>
          <a:p>
            <a:pPr marL="214313" indent="-214313" algn="just">
              <a:spcAft>
                <a:spcPts val="900"/>
              </a:spcAft>
              <a:buClr>
                <a:srgbClr val="97BF0F"/>
              </a:buClr>
              <a:buFont typeface="Wingdings" panose="05000000000000000000" pitchFamily="2" charset="2"/>
              <a:buChar char="§"/>
            </a:pPr>
            <a:r>
              <a:rPr lang="en-GB" sz="1200" dirty="0" err="1">
                <a:solidFill>
                  <a:schemeClr val="tx1"/>
                </a:solidFill>
                <a:latin typeface="Times New Roman" panose="02020603050405020304" pitchFamily="18" charset="0"/>
                <a:cs typeface="Times New Roman" panose="02020603050405020304" pitchFamily="18" charset="0"/>
              </a:rPr>
              <a:t>Giảm</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thiểu</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độ</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dãn</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mỏi</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khi</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vận</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động</a:t>
            </a:r>
            <a:r>
              <a:rPr lang="en-GB" sz="1200" dirty="0">
                <a:solidFill>
                  <a:schemeClr val="tx1"/>
                </a:solidFill>
                <a:latin typeface="Times New Roman" panose="02020603050405020304" pitchFamily="18" charset="0"/>
                <a:cs typeface="Times New Roman" panose="02020603050405020304" pitchFamily="18" charset="0"/>
              </a:rPr>
              <a:t> – </a:t>
            </a:r>
            <a:r>
              <a:rPr lang="en-GB" sz="1200" dirty="0" err="1">
                <a:solidFill>
                  <a:schemeClr val="tx1"/>
                </a:solidFill>
                <a:latin typeface="Times New Roman" panose="02020603050405020304" pitchFamily="18" charset="0"/>
                <a:cs typeface="Times New Roman" panose="02020603050405020304" pitchFamily="18" charset="0"/>
              </a:rPr>
              <a:t>nguyên</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nhân</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chính</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của</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việc</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đứt</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gân</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nhân</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tạo</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sớm</a:t>
            </a:r>
            <a:r>
              <a:rPr lang="en-GB" sz="1200" dirty="0">
                <a:solidFill>
                  <a:schemeClr val="tx1"/>
                </a:solidFill>
                <a:latin typeface="Times New Roman" panose="02020603050405020304" pitchFamily="18" charset="0"/>
                <a:cs typeface="Times New Roman" panose="02020603050405020304" pitchFamily="18" charset="0"/>
              </a:rPr>
              <a:t>.</a:t>
            </a:r>
          </a:p>
          <a:p>
            <a:pPr marL="214313" indent="-214313" algn="just">
              <a:spcAft>
                <a:spcPts val="900"/>
              </a:spcAft>
              <a:buClr>
                <a:srgbClr val="97BF0F"/>
              </a:buClr>
              <a:buFont typeface="Wingdings" panose="05000000000000000000" pitchFamily="2" charset="2"/>
              <a:buChar char="§"/>
            </a:pPr>
            <a:r>
              <a:rPr lang="en-GB" sz="1200" dirty="0" err="1">
                <a:solidFill>
                  <a:schemeClr val="tx1"/>
                </a:solidFill>
                <a:latin typeface="Times New Roman" panose="02020603050405020304" pitchFamily="18" charset="0"/>
                <a:cs typeface="Times New Roman" panose="02020603050405020304" pitchFamily="18" charset="0"/>
              </a:rPr>
              <a:t>Khả</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năng</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phát</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triển</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vào</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mô</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nguyên</a:t>
            </a:r>
            <a:r>
              <a:rPr lang="en-GB" sz="1200" dirty="0">
                <a:solidFill>
                  <a:schemeClr val="tx1"/>
                </a:solidFill>
                <a:latin typeface="Times New Roman" panose="02020603050405020304" pitchFamily="18" charset="0"/>
                <a:cs typeface="Times New Roman" panose="02020603050405020304" pitchFamily="18" charset="0"/>
              </a:rPr>
              <a:t> </a:t>
            </a:r>
            <a:r>
              <a:rPr lang="en-GB" sz="1200" dirty="0" err="1">
                <a:solidFill>
                  <a:schemeClr val="tx1"/>
                </a:solidFill>
                <a:latin typeface="Times New Roman" panose="02020603050405020304" pitchFamily="18" charset="0"/>
                <a:cs typeface="Times New Roman" panose="02020603050405020304" pitchFamily="18" charset="0"/>
              </a:rPr>
              <a:t>bào</a:t>
            </a:r>
            <a:r>
              <a:rPr lang="en-GB" sz="1200" dirty="0">
                <a:solidFill>
                  <a:schemeClr val="tx1"/>
                </a:solidFill>
                <a:latin typeface="Times New Roman" panose="02020603050405020304" pitchFamily="18" charset="0"/>
                <a:cs typeface="Times New Roman" panose="02020603050405020304" pitchFamily="18" charset="0"/>
              </a:rPr>
              <a:t>. </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4857750" y="4891401"/>
            <a:ext cx="3736190" cy="461665"/>
          </a:xfrm>
          <a:prstGeom prst="rect">
            <a:avLst/>
          </a:prstGeom>
        </p:spPr>
        <p:txBody>
          <a:bodyPr wrap="square">
            <a:spAutoFit/>
          </a:bodyPr>
          <a:lstStyle/>
          <a:p>
            <a:pPr algn="just"/>
            <a:r>
              <a:rPr lang="en-GB" sz="1200" dirty="0" err="1">
                <a:latin typeface="Times New Roman" panose="02020603050405020304" pitchFamily="18" charset="0"/>
                <a:cs typeface="Times New Roman" panose="02020603050405020304" pitchFamily="18" charset="0"/>
              </a:rPr>
              <a:t>Hình</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ảnh</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Dây</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chằng</a:t>
            </a:r>
            <a:r>
              <a:rPr lang="en-GB" sz="1200" dirty="0">
                <a:latin typeface="Times New Roman" panose="02020603050405020304" pitchFamily="18" charset="0"/>
                <a:cs typeface="Times New Roman" panose="02020603050405020304" pitchFamily="18" charset="0"/>
              </a:rPr>
              <a:t> LARS (A) </a:t>
            </a:r>
            <a:r>
              <a:rPr lang="en-GB" sz="1200" dirty="0" err="1">
                <a:latin typeface="Times New Roman" panose="02020603050405020304" pitchFamily="18" charset="0"/>
                <a:cs typeface="Times New Roman" panose="02020603050405020304" pitchFamily="18" charset="0"/>
              </a:rPr>
              <a:t>được</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bao</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quanh</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bởi</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các</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tế</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bào</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mới</a:t>
            </a:r>
            <a:r>
              <a:rPr lang="en-GB" sz="1200" dirty="0">
                <a:latin typeface="Times New Roman" panose="02020603050405020304" pitchFamily="18" charset="0"/>
                <a:cs typeface="Times New Roman" panose="02020603050405020304" pitchFamily="18" charset="0"/>
              </a:rPr>
              <a:t> (B) </a:t>
            </a:r>
            <a:r>
              <a:rPr lang="en-GB" sz="1200" dirty="0" err="1">
                <a:latin typeface="Times New Roman" panose="02020603050405020304" pitchFamily="18" charset="0"/>
                <a:cs typeface="Times New Roman" panose="02020603050405020304" pitchFamily="18" charset="0"/>
              </a:rPr>
              <a:t>sau</a:t>
            </a:r>
            <a:r>
              <a:rPr lang="en-GB" sz="1200" dirty="0">
                <a:latin typeface="Times New Roman" panose="02020603050405020304" pitchFamily="18" charset="0"/>
                <a:cs typeface="Times New Roman" panose="02020603050405020304" pitchFamily="18" charset="0"/>
              </a:rPr>
              <a:t> 6 </a:t>
            </a:r>
            <a:r>
              <a:rPr lang="en-GB" sz="1200" dirty="0" err="1">
                <a:latin typeface="Times New Roman" panose="02020603050405020304" pitchFamily="18" charset="0"/>
                <a:cs typeface="Times New Roman" panose="02020603050405020304" pitchFamily="18" charset="0"/>
              </a:rPr>
              <a:t>tháng</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phẫu</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thuật</a:t>
            </a:r>
            <a:r>
              <a:rPr lang="en-GB" sz="1200" dirty="0">
                <a:latin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a:blip r:embed="rId4" cstate="print">
            <a:grayscl/>
          </a:blip>
          <a:srcRect l="3447" t="9219" r="3535" b="3196"/>
          <a:stretch>
            <a:fillRect/>
          </a:stretch>
        </p:blipFill>
        <p:spPr>
          <a:xfrm>
            <a:off x="4972051" y="3401242"/>
            <a:ext cx="3736190" cy="1373947"/>
          </a:xfrm>
          <a:prstGeom prst="rect">
            <a:avLst/>
          </a:prstGeom>
          <a:effectLst>
            <a:outerShdw blurRad="63500" sx="102000" sy="102000" algn="ctr" rotWithShape="0">
              <a:prstClr val="black">
                <a:alpha val="40000"/>
              </a:prstClr>
            </a:outerShdw>
          </a:effectLst>
        </p:spPr>
      </p:pic>
      <p:sp>
        <p:nvSpPr>
          <p:cNvPr id="12" name="TextBox 11"/>
          <p:cNvSpPr txBox="1"/>
          <p:nvPr/>
        </p:nvSpPr>
        <p:spPr>
          <a:xfrm>
            <a:off x="389159" y="5519932"/>
            <a:ext cx="5200841" cy="403957"/>
          </a:xfrm>
          <a:prstGeom prst="rect">
            <a:avLst/>
          </a:prstGeom>
          <a:noFill/>
        </p:spPr>
        <p:txBody>
          <a:bodyPr wrap="square" rtlCol="0">
            <a:spAutoFit/>
          </a:bodyPr>
          <a:lstStyle/>
          <a:p>
            <a:pPr marL="171450" indent="-171450">
              <a:buAutoNum type="arabicPeriod"/>
            </a:pPr>
            <a:r>
              <a:rPr lang="en-GB" sz="675" dirty="0">
                <a:solidFill>
                  <a:srgbClr val="807F83"/>
                </a:solidFill>
                <a:latin typeface="Arial" panose="020B0604020202020204" pitchFamily="34" charset="0"/>
                <a:cs typeface="Arial" panose="020B0604020202020204" pitchFamily="34" charset="0"/>
              </a:rPr>
              <a:t>Data on file </a:t>
            </a:r>
          </a:p>
          <a:p>
            <a:pPr marL="171450" indent="-171450">
              <a:buAutoNum type="arabicPeriod" startAt="10"/>
            </a:pPr>
            <a:r>
              <a:rPr lang="en-GB" sz="675" dirty="0">
                <a:solidFill>
                  <a:srgbClr val="807F83"/>
                </a:solidFill>
                <a:latin typeface="Arial" panose="020B0604020202020204" pitchFamily="34" charset="0"/>
                <a:cs typeface="Arial" panose="020B0604020202020204" pitchFamily="34" charset="0"/>
              </a:rPr>
              <a:t>S</a:t>
            </a:r>
            <a:r>
              <a:rPr lang="en-US" sz="675" dirty="0" err="1">
                <a:solidFill>
                  <a:srgbClr val="807F83"/>
                </a:solidFill>
                <a:latin typeface="Arial" panose="020B0604020202020204" pitchFamily="34" charset="0"/>
                <a:cs typeface="Arial" panose="020B0604020202020204" pitchFamily="34" charset="0"/>
              </a:rPr>
              <a:t>hao</a:t>
            </a:r>
            <a:r>
              <a:rPr lang="en-US" sz="675" dirty="0">
                <a:solidFill>
                  <a:srgbClr val="807F83"/>
                </a:solidFill>
                <a:latin typeface="Arial" panose="020B0604020202020204" pitchFamily="34" charset="0"/>
                <a:cs typeface="Arial" panose="020B0604020202020204" pitchFamily="34" charset="0"/>
              </a:rPr>
              <a:t>-bin et al, 2008</a:t>
            </a:r>
          </a:p>
          <a:p>
            <a:pPr marL="171450" indent="-171450">
              <a:buAutoNum type="arabicPeriod" startAt="11"/>
            </a:pPr>
            <a:r>
              <a:rPr lang="en-US" sz="675" dirty="0" err="1">
                <a:solidFill>
                  <a:srgbClr val="807F83"/>
                </a:solidFill>
                <a:latin typeface="Arial" panose="020B0604020202020204" pitchFamily="34" charset="0"/>
                <a:cs typeface="Arial" panose="020B0604020202020204" pitchFamily="34" charset="0"/>
              </a:rPr>
              <a:t>Trieb</a:t>
            </a:r>
            <a:r>
              <a:rPr lang="en-US" sz="675" dirty="0">
                <a:solidFill>
                  <a:srgbClr val="807F83"/>
                </a:solidFill>
                <a:latin typeface="Arial" panose="020B0604020202020204" pitchFamily="34" charset="0"/>
                <a:cs typeface="Arial" panose="020B0604020202020204" pitchFamily="34" charset="0"/>
              </a:rPr>
              <a:t> et al, 2004</a:t>
            </a:r>
            <a:r>
              <a:rPr lang="en-GB" sz="675" dirty="0">
                <a:solidFill>
                  <a:srgbClr val="FF00FF"/>
                </a:solidFill>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1895568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9595" b="100000" l="3000" r="99800"/>
                    </a14:imgEffect>
                  </a14:imgLayer>
                </a14:imgProps>
              </a:ext>
              <a:ext uri="{28A0092B-C50C-407E-A947-70E740481C1C}">
                <a14:useLocalDpi xmlns:a14="http://schemas.microsoft.com/office/drawing/2010/main" val="0"/>
              </a:ext>
            </a:extLst>
          </a:blip>
          <a:stretch>
            <a:fillRect/>
          </a:stretch>
        </p:blipFill>
        <p:spPr>
          <a:xfrm rot="17378815">
            <a:off x="4241650" y="2168966"/>
            <a:ext cx="5715000" cy="3811905"/>
          </a:xfrm>
          <a:prstGeom prst="ellipse">
            <a:avLst/>
          </a:prstGeom>
        </p:spPr>
      </p:pic>
      <p:sp>
        <p:nvSpPr>
          <p:cNvPr id="6" name="Freeform: Shape 5">
            <a:extLst>
              <a:ext uri="{FF2B5EF4-FFF2-40B4-BE49-F238E27FC236}">
                <a16:creationId xmlns:a16="http://schemas.microsoft.com/office/drawing/2014/main" id="{A7E065AD-7864-42F1-A509-208E486DC74F}"/>
              </a:ext>
            </a:extLst>
          </p:cNvPr>
          <p:cNvSpPr/>
          <p:nvPr/>
        </p:nvSpPr>
        <p:spPr>
          <a:xfrm>
            <a:off x="-178594" y="1393032"/>
            <a:ext cx="7372350" cy="4722019"/>
          </a:xfrm>
          <a:custGeom>
            <a:avLst/>
            <a:gdLst>
              <a:gd name="connsiteX0" fmla="*/ 4124325 w 9829800"/>
              <a:gd name="connsiteY0" fmla="*/ 6134100 h 6296025"/>
              <a:gd name="connsiteX1" fmla="*/ 9829800 w 9829800"/>
              <a:gd name="connsiteY1" fmla="*/ 0 h 6296025"/>
              <a:gd name="connsiteX2" fmla="*/ 0 w 9829800"/>
              <a:gd name="connsiteY2" fmla="*/ 0 h 6296025"/>
              <a:gd name="connsiteX3" fmla="*/ 190500 w 9829800"/>
              <a:gd name="connsiteY3" fmla="*/ 6296025 h 6296025"/>
              <a:gd name="connsiteX4" fmla="*/ 4124325 w 9829800"/>
              <a:gd name="connsiteY4" fmla="*/ 6134100 h 6296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9800" h="6296025">
                <a:moveTo>
                  <a:pt x="4124325" y="6134100"/>
                </a:moveTo>
                <a:lnTo>
                  <a:pt x="9829800" y="0"/>
                </a:lnTo>
                <a:lnTo>
                  <a:pt x="0" y="0"/>
                </a:lnTo>
                <a:lnTo>
                  <a:pt x="190500" y="6296025"/>
                </a:lnTo>
                <a:lnTo>
                  <a:pt x="4124325" y="6134100"/>
                </a:lnTo>
                <a:close/>
              </a:path>
            </a:pathLst>
          </a:custGeom>
          <a:solidFill>
            <a:srgbClr val="D9D9D9">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4" name="Content Placeholder 2"/>
          <p:cNvSpPr txBox="1">
            <a:spLocks/>
          </p:cNvSpPr>
          <p:nvPr/>
        </p:nvSpPr>
        <p:spPr>
          <a:xfrm>
            <a:off x="387526" y="1872887"/>
            <a:ext cx="7784924" cy="3204660"/>
          </a:xfrm>
          <a:prstGeom prst="rect">
            <a:avLst/>
          </a:prstGeom>
          <a:noFill/>
        </p:spPr>
        <p:txBody>
          <a:bodyPr/>
          <a:lstStyle/>
          <a:p>
            <a:pPr marL="256500" indent="-257175" fontAlgn="base">
              <a:spcAft>
                <a:spcPts val="450"/>
              </a:spcAft>
              <a:buClr>
                <a:srgbClr val="65B034"/>
              </a:buClr>
              <a:defRPr/>
            </a:pPr>
            <a:r>
              <a:rPr lang="en-GB" sz="1350" kern="0" dirty="0" err="1">
                <a:latin typeface="Times New Roman" panose="02020603050405020304" pitchFamily="18" charset="0"/>
                <a:ea typeface="ＭＳ Ｐゴシック" pitchFamily="-107" charset="-128"/>
                <a:cs typeface="Times New Roman" panose="02020603050405020304" pitchFamily="18" charset="0"/>
              </a:rPr>
              <a:t>Việc</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bảo</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tồn</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phần</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mô</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mềm</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sót</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lại</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rất</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quan</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trọng</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để</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chữa</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lành</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gân</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và</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tăng</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khả</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năng</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phát</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triển</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tế</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bào</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tự</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sinh</a:t>
            </a:r>
            <a:r>
              <a:rPr lang="en-GB" sz="1350" kern="0" dirty="0">
                <a:latin typeface="Times New Roman" panose="02020603050405020304" pitchFamily="18" charset="0"/>
                <a:ea typeface="ＭＳ Ｐゴシック" pitchFamily="-107" charset="-128"/>
                <a:cs typeface="Times New Roman" panose="02020603050405020304" pitchFamily="18" charset="0"/>
              </a:rPr>
              <a:t> </a:t>
            </a:r>
            <a:endParaRPr lang="en-GB" sz="1350" kern="0" baseline="30000" dirty="0">
              <a:latin typeface="Times New Roman" panose="02020603050405020304" pitchFamily="18" charset="0"/>
              <a:ea typeface="ＭＳ Ｐゴシック" pitchFamily="-107" charset="-128"/>
              <a:cs typeface="Times New Roman" panose="02020603050405020304" pitchFamily="18" charset="0"/>
            </a:endParaRPr>
          </a:p>
          <a:p>
            <a:pPr marL="256500" indent="-257175" fontAlgn="base">
              <a:spcAft>
                <a:spcPct val="0"/>
              </a:spcAft>
              <a:buClr>
                <a:srgbClr val="65B034"/>
              </a:buClr>
              <a:defRPr/>
            </a:pPr>
            <a:endParaRPr lang="en-GB" sz="1350" kern="0" dirty="0">
              <a:latin typeface="Times New Roman" panose="02020603050405020304" pitchFamily="18" charset="0"/>
              <a:ea typeface="ＭＳ Ｐゴシック" pitchFamily="-107" charset="-128"/>
              <a:cs typeface="Times New Roman" panose="02020603050405020304" pitchFamily="18" charset="0"/>
            </a:endParaRPr>
          </a:p>
          <a:p>
            <a:pPr marL="256500" indent="-257175" fontAlgn="base">
              <a:spcAft>
                <a:spcPts val="450"/>
              </a:spcAft>
              <a:buClr>
                <a:srgbClr val="97BF0F"/>
              </a:buClr>
              <a:buFont typeface="Wingdings" pitchFamily="-107" charset="2"/>
              <a:buChar char="§"/>
              <a:defRPr/>
            </a:pPr>
            <a:r>
              <a:rPr lang="en-GB" sz="1350" kern="0" dirty="0" err="1">
                <a:latin typeface="Times New Roman" panose="02020603050405020304" pitchFamily="18" charset="0"/>
                <a:ea typeface="ＭＳ Ｐゴシック" pitchFamily="-107" charset="-128"/>
                <a:cs typeface="Times New Roman" panose="02020603050405020304" pitchFamily="18" charset="0"/>
              </a:rPr>
              <a:t>Khuyến</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khích</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sự</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phân</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tách</a:t>
            </a:r>
            <a:r>
              <a:rPr lang="en-GB" sz="1350" kern="0" dirty="0">
                <a:latin typeface="Times New Roman" panose="02020603050405020304" pitchFamily="18" charset="0"/>
                <a:ea typeface="ＭＳ Ｐゴシック" pitchFamily="-107" charset="-128"/>
                <a:cs typeface="Times New Roman" panose="02020603050405020304" pitchFamily="18" charset="0"/>
              </a:rPr>
              <a:t> vi </a:t>
            </a:r>
            <a:r>
              <a:rPr lang="en-GB" sz="1350" kern="0" dirty="0" err="1">
                <a:latin typeface="Times New Roman" panose="02020603050405020304" pitchFamily="18" charset="0"/>
                <a:ea typeface="ＭＳ Ｐゴシック" pitchFamily="-107" charset="-128"/>
                <a:cs typeface="Times New Roman" panose="02020603050405020304" pitchFamily="18" charset="0"/>
              </a:rPr>
              <a:t>mô</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của</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sợi</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giúp</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làm</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giảm</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rủi</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ro</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bị</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bào</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mòn</a:t>
            </a:r>
            <a:r>
              <a:rPr lang="en-GB" sz="1350" kern="0" dirty="0">
                <a:latin typeface="Times New Roman" panose="02020603050405020304" pitchFamily="18" charset="0"/>
                <a:ea typeface="ＭＳ Ｐゴシック" pitchFamily="-107" charset="-128"/>
                <a:cs typeface="Times New Roman" panose="02020603050405020304" pitchFamily="18" charset="0"/>
              </a:rPr>
              <a:t>.</a:t>
            </a:r>
          </a:p>
          <a:p>
            <a:pPr marL="256500" indent="-257175" fontAlgn="base">
              <a:spcAft>
                <a:spcPts val="450"/>
              </a:spcAft>
              <a:buClr>
                <a:srgbClr val="97BF0F"/>
              </a:buClr>
              <a:buFont typeface="Wingdings" pitchFamily="-107" charset="2"/>
              <a:buChar char="§"/>
              <a:defRPr/>
            </a:pPr>
            <a:r>
              <a:rPr lang="en-GB" sz="1350" kern="0" dirty="0" err="1">
                <a:latin typeface="Times New Roman" panose="02020603050405020304" pitchFamily="18" charset="0"/>
                <a:ea typeface="ＭＳ Ｐゴシック" pitchFamily="-107" charset="-128"/>
                <a:cs typeface="Times New Roman" panose="02020603050405020304" pitchFamily="18" charset="0"/>
              </a:rPr>
              <a:t>Là</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nền</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tảng</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vững</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chắc</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phát</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triển</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tế</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bào</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xâm</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nhập</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mô</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và</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tái</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cấu</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trúc</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mạch</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máu</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bao</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quanh</a:t>
            </a:r>
            <a:r>
              <a:rPr lang="en-GB" sz="1350" kern="0" dirty="0">
                <a:latin typeface="Times New Roman" panose="02020603050405020304" pitchFamily="18" charset="0"/>
                <a:ea typeface="ＭＳ Ｐゴシック" pitchFamily="-107" charset="-128"/>
                <a:cs typeface="Times New Roman" panose="02020603050405020304" pitchFamily="18" charset="0"/>
              </a:rPr>
              <a:t> </a:t>
            </a:r>
          </a:p>
          <a:p>
            <a:pPr marL="256500" indent="-257175" fontAlgn="base">
              <a:spcAft>
                <a:spcPts val="450"/>
              </a:spcAft>
              <a:buClr>
                <a:srgbClr val="97BF0F"/>
              </a:buClr>
              <a:buFont typeface="Wingdings" pitchFamily="-107" charset="2"/>
              <a:buChar char="§"/>
              <a:defRPr/>
            </a:pPr>
            <a:r>
              <a:rPr lang="en-GB" sz="1350" kern="0" dirty="0">
                <a:latin typeface="Times New Roman" panose="02020603050405020304" pitchFamily="18" charset="0"/>
                <a:ea typeface="ＭＳ Ｐゴシック" pitchFamily="-107" charset="-128"/>
                <a:cs typeface="Times New Roman" panose="02020603050405020304" pitchFamily="18" charset="0"/>
              </a:rPr>
              <a:t>Duy </a:t>
            </a:r>
            <a:r>
              <a:rPr lang="en-GB" sz="1350" kern="0" dirty="0" err="1">
                <a:latin typeface="Times New Roman" panose="02020603050405020304" pitchFamily="18" charset="0"/>
                <a:ea typeface="ＭＳ Ｐゴシック" pitchFamily="-107" charset="-128"/>
                <a:cs typeface="Times New Roman" panose="02020603050405020304" pitchFamily="18" charset="0"/>
              </a:rPr>
              <a:t>trì</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các</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cơ</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quan</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thụ</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cảm</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để</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khôi</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phục</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sự</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cảm</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nhận</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trong</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cơ</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thể</a:t>
            </a:r>
            <a:r>
              <a:rPr lang="en-GB" sz="1350" kern="0" dirty="0">
                <a:latin typeface="Times New Roman" panose="02020603050405020304" pitchFamily="18" charset="0"/>
                <a:ea typeface="ＭＳ Ｐゴシック" pitchFamily="-107" charset="-128"/>
                <a:cs typeface="Times New Roman" panose="02020603050405020304" pitchFamily="18" charset="0"/>
              </a:rPr>
              <a:t>.</a:t>
            </a:r>
          </a:p>
          <a:p>
            <a:pPr marL="256500" indent="-257175" fontAlgn="base">
              <a:spcAft>
                <a:spcPts val="450"/>
              </a:spcAft>
              <a:buClr>
                <a:srgbClr val="97BF0F"/>
              </a:buClr>
              <a:buFont typeface="Wingdings" pitchFamily="-107" charset="2"/>
              <a:buChar char="§"/>
              <a:defRPr/>
            </a:pPr>
            <a:endParaRPr lang="en-GB" sz="1350" kern="0" dirty="0">
              <a:latin typeface="Times New Roman" panose="02020603050405020304" pitchFamily="18" charset="0"/>
              <a:ea typeface="ＭＳ Ｐゴシック" pitchFamily="-107" charset="-128"/>
              <a:cs typeface="Times New Roman" panose="02020603050405020304" pitchFamily="18" charset="0"/>
            </a:endParaRPr>
          </a:p>
          <a:p>
            <a:endParaRPr lang="en-US" sz="1500" dirty="0">
              <a:latin typeface="Times New Roman" panose="02020603050405020304" pitchFamily="18" charset="0"/>
              <a:cs typeface="Times New Roman" panose="02020603050405020304" pitchFamily="18" charset="0"/>
            </a:endParaRPr>
          </a:p>
          <a:p>
            <a:pPr marL="256500" indent="-257175" fontAlgn="base">
              <a:spcAft>
                <a:spcPts val="450"/>
              </a:spcAft>
              <a:buClr>
                <a:srgbClr val="97BF0F"/>
              </a:buClr>
              <a:buFont typeface="Wingdings" pitchFamily="-107" charset="2"/>
              <a:buChar char="§"/>
              <a:defRPr/>
            </a:pPr>
            <a:endParaRPr lang="en-GB" sz="1350" kern="0" dirty="0">
              <a:latin typeface="Times New Roman" panose="02020603050405020304" pitchFamily="18" charset="0"/>
              <a:cs typeface="Times New Roman" panose="02020603050405020304" pitchFamily="18" charset="0"/>
            </a:endParaRPr>
          </a:p>
          <a:p>
            <a:pPr marL="256500" indent="-257175">
              <a:buClr>
                <a:srgbClr val="65B034"/>
              </a:buClr>
            </a:pPr>
            <a:endParaRPr lang="en-GB" sz="1200" kern="0" dirty="0">
              <a:latin typeface="Times New Roman" panose="02020603050405020304" pitchFamily="18" charset="0"/>
              <a:cs typeface="Times New Roman" panose="02020603050405020304" pitchFamily="18" charset="0"/>
            </a:endParaRPr>
          </a:p>
          <a:p>
            <a:pPr marL="256500" indent="-257175">
              <a:buClr>
                <a:srgbClr val="65B034"/>
              </a:buClr>
            </a:pPr>
            <a:endParaRPr lang="en-GB" sz="1350" kern="0" dirty="0">
              <a:latin typeface="Times New Roman" panose="02020603050405020304" pitchFamily="18" charset="0"/>
              <a:cs typeface="Times New Roman" panose="02020603050405020304" pitchFamily="18" charset="0"/>
            </a:endParaRPr>
          </a:p>
          <a:p>
            <a:pPr marL="256500" indent="-257175" fontAlgn="base">
              <a:spcBef>
                <a:spcPts val="450"/>
              </a:spcBef>
              <a:spcAft>
                <a:spcPct val="0"/>
              </a:spcAft>
              <a:buClr>
                <a:srgbClr val="65B034"/>
              </a:buClr>
              <a:defRPr/>
            </a:pPr>
            <a:endParaRPr lang="en-GB" sz="1200" i="1" kern="0" dirty="0">
              <a:latin typeface="Times New Roman" panose="02020603050405020304" pitchFamily="18" charset="0"/>
              <a:ea typeface="ＭＳ Ｐゴシック" pitchFamily="-107" charset="-128"/>
              <a:cs typeface="Times New Roman" panose="02020603050405020304" pitchFamily="18" charset="0"/>
            </a:endParaRPr>
          </a:p>
        </p:txBody>
      </p:sp>
      <p:sp>
        <p:nvSpPr>
          <p:cNvPr id="7" name="TextBox 6"/>
          <p:cNvSpPr txBox="1"/>
          <p:nvPr/>
        </p:nvSpPr>
        <p:spPr>
          <a:xfrm>
            <a:off x="-57150" y="5657850"/>
            <a:ext cx="5200841" cy="300082"/>
          </a:xfrm>
          <a:prstGeom prst="rect">
            <a:avLst/>
          </a:prstGeom>
          <a:noFill/>
        </p:spPr>
        <p:txBody>
          <a:bodyPr wrap="square" rtlCol="0">
            <a:spAutoFit/>
          </a:bodyPr>
          <a:lstStyle/>
          <a:p>
            <a:pPr marL="171450" indent="-171450">
              <a:buAutoNum type="arabicPeriod" startAt="13"/>
            </a:pPr>
            <a:r>
              <a:rPr lang="en-GB" sz="675" dirty="0">
                <a:solidFill>
                  <a:srgbClr val="807F83"/>
                </a:solidFill>
                <a:latin typeface="Arial" panose="020B0604020202020204" pitchFamily="34" charset="0"/>
                <a:cs typeface="Arial" panose="020B0604020202020204" pitchFamily="34" charset="0"/>
              </a:rPr>
              <a:t>Bali K et al, 2012 </a:t>
            </a:r>
          </a:p>
          <a:p>
            <a:pPr marL="171450" indent="-171450">
              <a:buAutoNum type="arabicPeriod" startAt="13"/>
            </a:pPr>
            <a:r>
              <a:rPr lang="en-US" sz="675" dirty="0" err="1">
                <a:solidFill>
                  <a:srgbClr val="807F83"/>
                </a:solidFill>
                <a:latin typeface="Arial" panose="020B0604020202020204" pitchFamily="34" charset="0"/>
                <a:cs typeface="Arial" panose="020B0604020202020204" pitchFamily="34" charset="0"/>
              </a:rPr>
              <a:t>Georgoulis</a:t>
            </a:r>
            <a:r>
              <a:rPr lang="en-US" sz="675" dirty="0">
                <a:solidFill>
                  <a:srgbClr val="807F83"/>
                </a:solidFill>
                <a:latin typeface="Arial" panose="020B0604020202020204" pitchFamily="34" charset="0"/>
                <a:cs typeface="Arial" panose="020B0604020202020204" pitchFamily="34" charset="0"/>
              </a:rPr>
              <a:t> et al, 2001</a:t>
            </a:r>
            <a:r>
              <a:rPr lang="en-GB" sz="675" dirty="0">
                <a:solidFill>
                  <a:srgbClr val="FF00FF"/>
                </a:solidFill>
                <a:latin typeface="Arial" panose="020B0604020202020204" pitchFamily="34" charset="0"/>
                <a:cs typeface="Arial" panose="020B0604020202020204" pitchFamily="34" charset="0"/>
              </a:rPr>
              <a:t>	</a:t>
            </a:r>
          </a:p>
        </p:txBody>
      </p:sp>
      <p:sp>
        <p:nvSpPr>
          <p:cNvPr id="2" name="Title 1"/>
          <p:cNvSpPr>
            <a:spLocks noGrp="1"/>
          </p:cNvSpPr>
          <p:nvPr>
            <p:ph type="title"/>
          </p:nvPr>
        </p:nvSpPr>
        <p:spPr>
          <a:xfrm>
            <a:off x="386429" y="1008363"/>
            <a:ext cx="8430999" cy="248145"/>
          </a:xfrm>
        </p:spPr>
        <p:txBody>
          <a:bodyPr/>
          <a:lstStyle/>
          <a:p>
            <a:r>
              <a:rPr lang="en-GB" dirty="0">
                <a:latin typeface="Arial" panose="020B0604020202020204" pitchFamily="34" charset="0"/>
                <a:cs typeface="Arial" panose="020B0604020202020204" pitchFamily="34" charset="0"/>
              </a:rPr>
              <a:t>Conservative anatomical restoration</a:t>
            </a:r>
          </a:p>
        </p:txBody>
      </p:sp>
      <p:cxnSp>
        <p:nvCxnSpPr>
          <p:cNvPr id="9" name="Straight Connector 8">
            <a:extLst>
              <a:ext uri="{FF2B5EF4-FFF2-40B4-BE49-F238E27FC236}">
                <a16:creationId xmlns:a16="http://schemas.microsoft.com/office/drawing/2014/main" id="{A27B1695-0E27-490E-B03C-1FD363431377}"/>
              </a:ext>
            </a:extLst>
          </p:cNvPr>
          <p:cNvCxnSpPr>
            <a:cxnSpLocks/>
            <a:endCxn id="6" idx="1"/>
          </p:cNvCxnSpPr>
          <p:nvPr/>
        </p:nvCxnSpPr>
        <p:spPr>
          <a:xfrm flipV="1">
            <a:off x="2914651" y="1393032"/>
            <a:ext cx="4279106" cy="4593431"/>
          </a:xfrm>
          <a:prstGeom prst="line">
            <a:avLst/>
          </a:prstGeom>
          <a:ln w="19050" cap="rnd">
            <a:solidFill>
              <a:srgbClr val="97BF0F"/>
            </a:solidFill>
            <a:round/>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54865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751FC1A8-3B9B-4E6F-B864-19E009BCD311}"/>
              </a:ext>
            </a:extLst>
          </p:cNvPr>
          <p:cNvSpPr/>
          <p:nvPr/>
        </p:nvSpPr>
        <p:spPr>
          <a:xfrm>
            <a:off x="3141617" y="1392828"/>
            <a:ext cx="6191795" cy="4637315"/>
          </a:xfrm>
          <a:custGeom>
            <a:avLst/>
            <a:gdLst>
              <a:gd name="connsiteX0" fmla="*/ 0 w 8255726"/>
              <a:gd name="connsiteY0" fmla="*/ 26125 h 6200503"/>
              <a:gd name="connsiteX1" fmla="*/ 1942011 w 8255726"/>
              <a:gd name="connsiteY1" fmla="*/ 6200503 h 6200503"/>
              <a:gd name="connsiteX2" fmla="*/ 8255726 w 8255726"/>
              <a:gd name="connsiteY2" fmla="*/ 6200503 h 6200503"/>
              <a:gd name="connsiteX3" fmla="*/ 8194766 w 8255726"/>
              <a:gd name="connsiteY3" fmla="*/ 0 h 6200503"/>
              <a:gd name="connsiteX4" fmla="*/ 0 w 8255726"/>
              <a:gd name="connsiteY4" fmla="*/ 26125 h 6200503"/>
              <a:gd name="connsiteX0" fmla="*/ 0 w 8255726"/>
              <a:gd name="connsiteY0" fmla="*/ 8708 h 6183086"/>
              <a:gd name="connsiteX1" fmla="*/ 1942011 w 8255726"/>
              <a:gd name="connsiteY1" fmla="*/ 6183086 h 6183086"/>
              <a:gd name="connsiteX2" fmla="*/ 8255726 w 8255726"/>
              <a:gd name="connsiteY2" fmla="*/ 6183086 h 6183086"/>
              <a:gd name="connsiteX3" fmla="*/ 8229600 w 8255726"/>
              <a:gd name="connsiteY3" fmla="*/ 0 h 6183086"/>
              <a:gd name="connsiteX4" fmla="*/ 0 w 8255726"/>
              <a:gd name="connsiteY4" fmla="*/ 8708 h 6183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726" h="6183086">
                <a:moveTo>
                  <a:pt x="0" y="8708"/>
                </a:moveTo>
                <a:lnTo>
                  <a:pt x="1942011" y="6183086"/>
                </a:lnTo>
                <a:lnTo>
                  <a:pt x="8255726" y="6183086"/>
                </a:lnTo>
                <a:lnTo>
                  <a:pt x="8229600" y="0"/>
                </a:lnTo>
                <a:lnTo>
                  <a:pt x="0" y="8708"/>
                </a:lnTo>
                <a:close/>
              </a:path>
            </a:pathLst>
          </a:custGeom>
          <a:solidFill>
            <a:srgbClr val="D9D9D9">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4" name="Group 11"/>
          <p:cNvGrpSpPr/>
          <p:nvPr/>
        </p:nvGrpSpPr>
        <p:grpSpPr>
          <a:xfrm>
            <a:off x="585942" y="3337343"/>
            <a:ext cx="2484276" cy="1624335"/>
            <a:chOff x="6444208" y="2105160"/>
            <a:chExt cx="3456384" cy="2259944"/>
          </a:xfrm>
        </p:grpSpPr>
        <p:sp>
          <p:nvSpPr>
            <p:cNvPr id="16" name="Rectangle 15"/>
            <p:cNvSpPr/>
            <p:nvPr/>
          </p:nvSpPr>
          <p:spPr bwMode="auto">
            <a:xfrm>
              <a:off x="6444208" y="2105160"/>
              <a:ext cx="3456384" cy="2259944"/>
            </a:xfrm>
            <a:prstGeom prst="rect">
              <a:avLst/>
            </a:prstGeom>
            <a:solidFill>
              <a:schemeClr val="bg1"/>
            </a:solidFill>
            <a:ln w="9525" cap="flat" cmpd="sng" algn="ctr">
              <a:noFill/>
              <a:prstDash val="solid"/>
              <a:round/>
              <a:headEnd type="none" w="med" len="med"/>
              <a:tailEnd type="none" w="med" len="med"/>
            </a:ln>
            <a:effectLst>
              <a:outerShdw blurRad="76200" sx="103000" sy="103000" algn="ctr"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algn="r" fontAlgn="base">
                <a:spcBef>
                  <a:spcPct val="0"/>
                </a:spcBef>
                <a:spcAft>
                  <a:spcPct val="0"/>
                </a:spcAft>
              </a:pPr>
              <a:endParaRPr lang="en-GB" sz="1050" baseline="-25000" dirty="0">
                <a:solidFill>
                  <a:srgbClr val="00204E"/>
                </a:solidFill>
                <a:latin typeface="Arial" charset="0"/>
              </a:endParaRPr>
            </a:p>
          </p:txBody>
        </p:sp>
        <p:pic>
          <p:nvPicPr>
            <p:cNvPr id="17" name="Picture 9"/>
            <p:cNvPicPr>
              <a:picLocks noChangeAspect="1"/>
            </p:cNvPicPr>
            <p:nvPr/>
          </p:nvPicPr>
          <p:blipFill>
            <a:blip r:embed="rId4" cstate="print"/>
            <a:srcRect r="8975" b="7175"/>
            <a:stretch>
              <a:fillRect/>
            </a:stretch>
          </p:blipFill>
          <p:spPr bwMode="auto">
            <a:xfrm>
              <a:off x="6532580" y="2276872"/>
              <a:ext cx="3312368" cy="2023041"/>
            </a:xfrm>
            <a:prstGeom prst="rect">
              <a:avLst/>
            </a:prstGeom>
            <a:noFill/>
            <a:ln w="9525">
              <a:noFill/>
              <a:miter lim="800000"/>
              <a:headEnd/>
              <a:tailEnd/>
            </a:ln>
          </p:spPr>
        </p:pic>
      </p:grpSp>
      <p:sp>
        <p:nvSpPr>
          <p:cNvPr id="9" name="Rectangle 8"/>
          <p:cNvSpPr/>
          <p:nvPr/>
        </p:nvSpPr>
        <p:spPr bwMode="auto">
          <a:xfrm>
            <a:off x="4686300" y="2000250"/>
            <a:ext cx="2862318" cy="1890210"/>
          </a:xfrm>
          <a:prstGeom prst="rect">
            <a:avLst/>
          </a:prstGeom>
          <a:solidFill>
            <a:schemeClr val="bg1"/>
          </a:solidFill>
          <a:ln w="9525" cap="flat" cmpd="sng" algn="ctr">
            <a:noFill/>
            <a:prstDash val="solid"/>
            <a:round/>
            <a:headEnd type="none" w="med" len="med"/>
            <a:tailEnd type="none" w="med" len="med"/>
          </a:ln>
          <a:effectLst>
            <a:outerShdw blurRad="76200" sx="103000" sy="103000" algn="ctr"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algn="r" fontAlgn="base">
              <a:spcBef>
                <a:spcPct val="0"/>
              </a:spcBef>
              <a:spcAft>
                <a:spcPct val="0"/>
              </a:spcAft>
            </a:pPr>
            <a:endParaRPr lang="en-GB" sz="1050" baseline="-25000" dirty="0">
              <a:solidFill>
                <a:srgbClr val="00204E"/>
              </a:solidFill>
              <a:latin typeface="Arial" charset="0"/>
            </a:endParaRPr>
          </a:p>
        </p:txBody>
      </p:sp>
      <p:sp>
        <p:nvSpPr>
          <p:cNvPr id="2" name="Title 1"/>
          <p:cNvSpPr>
            <a:spLocks noGrp="1"/>
          </p:cNvSpPr>
          <p:nvPr>
            <p:ph type="title"/>
          </p:nvPr>
        </p:nvSpPr>
        <p:spPr>
          <a:xfrm>
            <a:off x="389159" y="1014449"/>
            <a:ext cx="8430999" cy="248145"/>
          </a:xfrm>
        </p:spPr>
        <p:txBody>
          <a:bodyPr/>
          <a:lstStyle/>
          <a:p>
            <a:r>
              <a:rPr lang="en-GB" dirty="0">
                <a:latin typeface="Arial" panose="020B0604020202020204" pitchFamily="34" charset="0"/>
                <a:cs typeface="Arial" panose="020B0604020202020204" pitchFamily="34" charset="0"/>
              </a:rPr>
              <a:t>Superior biocompatibility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3734" y="1903910"/>
            <a:ext cx="2862754" cy="1396536"/>
          </a:xfrm>
        </p:spPr>
        <p:txBody>
          <a:bodyPr/>
          <a:lstStyle/>
          <a:p>
            <a:pPr>
              <a:spcAft>
                <a:spcPts val="450"/>
              </a:spcAft>
              <a:defRPr/>
            </a:pPr>
            <a:r>
              <a:rPr lang="en-GB" dirty="0" err="1">
                <a:solidFill>
                  <a:srgbClr val="97BF0F"/>
                </a:solidFill>
                <a:latin typeface="Times New Roman" panose="02020603050405020304" pitchFamily="18" charset="0"/>
                <a:cs typeface="Times New Roman" panose="02020603050405020304" pitchFamily="18" charset="0"/>
              </a:rPr>
              <a:t>Quy</a:t>
            </a:r>
            <a:r>
              <a:rPr lang="en-GB" dirty="0">
                <a:solidFill>
                  <a:srgbClr val="97BF0F"/>
                </a:solidFill>
                <a:latin typeface="Times New Roman" panose="02020603050405020304" pitchFamily="18" charset="0"/>
                <a:cs typeface="Times New Roman" panose="02020603050405020304" pitchFamily="18" charset="0"/>
              </a:rPr>
              <a:t> </a:t>
            </a:r>
            <a:r>
              <a:rPr lang="en-GB" dirty="0" err="1">
                <a:solidFill>
                  <a:srgbClr val="97BF0F"/>
                </a:solidFill>
                <a:latin typeface="Times New Roman" panose="02020603050405020304" pitchFamily="18" charset="0"/>
                <a:cs typeface="Times New Roman" panose="02020603050405020304" pitchFamily="18" charset="0"/>
              </a:rPr>
              <a:t>trình</a:t>
            </a:r>
            <a:r>
              <a:rPr lang="en-GB" dirty="0">
                <a:solidFill>
                  <a:srgbClr val="97BF0F"/>
                </a:solidFill>
                <a:latin typeface="Times New Roman" panose="02020603050405020304" pitchFamily="18" charset="0"/>
                <a:cs typeface="Times New Roman" panose="02020603050405020304" pitchFamily="18" charset="0"/>
              </a:rPr>
              <a:t> </a:t>
            </a:r>
            <a:r>
              <a:rPr lang="en-GB" dirty="0" err="1">
                <a:solidFill>
                  <a:srgbClr val="97BF0F"/>
                </a:solidFill>
                <a:latin typeface="Times New Roman" panose="02020603050405020304" pitchFamily="18" charset="0"/>
                <a:cs typeface="Times New Roman" panose="02020603050405020304" pitchFamily="18" charset="0"/>
              </a:rPr>
              <a:t>tiệt</a:t>
            </a:r>
            <a:r>
              <a:rPr lang="en-GB" dirty="0">
                <a:solidFill>
                  <a:srgbClr val="97BF0F"/>
                </a:solidFill>
                <a:latin typeface="Times New Roman" panose="02020603050405020304" pitchFamily="18" charset="0"/>
                <a:cs typeface="Times New Roman" panose="02020603050405020304" pitchFamily="18" charset="0"/>
              </a:rPr>
              <a:t> </a:t>
            </a:r>
            <a:r>
              <a:rPr lang="en-GB" dirty="0" err="1">
                <a:solidFill>
                  <a:srgbClr val="97BF0F"/>
                </a:solidFill>
                <a:latin typeface="Times New Roman" panose="02020603050405020304" pitchFamily="18" charset="0"/>
                <a:cs typeface="Times New Roman" panose="02020603050405020304" pitchFamily="18" charset="0"/>
              </a:rPr>
              <a:t>trùng</a:t>
            </a:r>
            <a:r>
              <a:rPr lang="en-GB" dirty="0">
                <a:solidFill>
                  <a:srgbClr val="97BF0F"/>
                </a:solidFill>
                <a:latin typeface="Times New Roman" panose="02020603050405020304" pitchFamily="18" charset="0"/>
                <a:cs typeface="Times New Roman" panose="02020603050405020304" pitchFamily="18" charset="0"/>
              </a:rPr>
              <a:t> </a:t>
            </a:r>
            <a:r>
              <a:rPr lang="en-GB" dirty="0" err="1">
                <a:solidFill>
                  <a:srgbClr val="97BF0F"/>
                </a:solidFill>
                <a:latin typeface="Times New Roman" panose="02020603050405020304" pitchFamily="18" charset="0"/>
                <a:cs typeface="Times New Roman" panose="02020603050405020304" pitchFamily="18" charset="0"/>
              </a:rPr>
              <a:t>khi</a:t>
            </a:r>
            <a:r>
              <a:rPr lang="en-GB" dirty="0">
                <a:solidFill>
                  <a:srgbClr val="97BF0F"/>
                </a:solidFill>
                <a:latin typeface="Times New Roman" panose="02020603050405020304" pitchFamily="18" charset="0"/>
                <a:cs typeface="Times New Roman" panose="02020603050405020304" pitchFamily="18" charset="0"/>
              </a:rPr>
              <a:t> </a:t>
            </a:r>
            <a:r>
              <a:rPr lang="en-GB" dirty="0" err="1">
                <a:solidFill>
                  <a:srgbClr val="97BF0F"/>
                </a:solidFill>
                <a:latin typeface="Times New Roman" panose="02020603050405020304" pitchFamily="18" charset="0"/>
                <a:cs typeface="Times New Roman" panose="02020603050405020304" pitchFamily="18" charset="0"/>
              </a:rPr>
              <a:t>sản</a:t>
            </a:r>
            <a:r>
              <a:rPr lang="en-GB" dirty="0">
                <a:solidFill>
                  <a:srgbClr val="97BF0F"/>
                </a:solidFill>
                <a:latin typeface="Times New Roman" panose="02020603050405020304" pitchFamily="18" charset="0"/>
                <a:cs typeface="Times New Roman" panose="02020603050405020304" pitchFamily="18" charset="0"/>
              </a:rPr>
              <a:t> </a:t>
            </a:r>
            <a:r>
              <a:rPr lang="en-GB" dirty="0" err="1">
                <a:solidFill>
                  <a:srgbClr val="97BF0F"/>
                </a:solidFill>
                <a:latin typeface="Times New Roman" panose="02020603050405020304" pitchFamily="18" charset="0"/>
                <a:cs typeface="Times New Roman" panose="02020603050405020304" pitchFamily="18" charset="0"/>
              </a:rPr>
              <a:t>xuất</a:t>
            </a:r>
            <a:r>
              <a:rPr lang="en-GB" dirty="0">
                <a:solidFill>
                  <a:srgbClr val="97BF0F"/>
                </a:solidFill>
                <a:latin typeface="Times New Roman" panose="02020603050405020304" pitchFamily="18" charset="0"/>
                <a:cs typeface="Times New Roman" panose="02020603050405020304" pitchFamily="18" charset="0"/>
              </a:rPr>
              <a:t> </a:t>
            </a:r>
            <a:r>
              <a:rPr lang="en-GB" dirty="0" err="1">
                <a:solidFill>
                  <a:srgbClr val="97BF0F"/>
                </a:solidFill>
                <a:latin typeface="Times New Roman" panose="02020603050405020304" pitchFamily="18" charset="0"/>
                <a:cs typeface="Times New Roman" panose="02020603050405020304" pitchFamily="18" charset="0"/>
              </a:rPr>
              <a:t>Dây</a:t>
            </a:r>
            <a:r>
              <a:rPr lang="en-GB" dirty="0">
                <a:solidFill>
                  <a:srgbClr val="97BF0F"/>
                </a:solidFill>
                <a:latin typeface="Times New Roman" panose="02020603050405020304" pitchFamily="18" charset="0"/>
                <a:cs typeface="Times New Roman" panose="02020603050405020304" pitchFamily="18" charset="0"/>
              </a:rPr>
              <a:t> </a:t>
            </a:r>
            <a:r>
              <a:rPr lang="en-GB" dirty="0" err="1">
                <a:solidFill>
                  <a:srgbClr val="97BF0F"/>
                </a:solidFill>
                <a:latin typeface="Times New Roman" panose="02020603050405020304" pitchFamily="18" charset="0"/>
                <a:cs typeface="Times New Roman" panose="02020603050405020304" pitchFamily="18" charset="0"/>
              </a:rPr>
              <a:t>chằng</a:t>
            </a:r>
            <a:r>
              <a:rPr lang="en-GB" dirty="0">
                <a:solidFill>
                  <a:srgbClr val="97BF0F"/>
                </a:solidFill>
                <a:latin typeface="Times New Roman" panose="02020603050405020304" pitchFamily="18" charset="0"/>
                <a:cs typeface="Times New Roman" panose="02020603050405020304" pitchFamily="18" charset="0"/>
              </a:rPr>
              <a:t> LARS</a:t>
            </a:r>
            <a:r>
              <a:rPr lang="en-GB" b="1" dirty="0">
                <a:solidFill>
                  <a:srgbClr val="97BF0F"/>
                </a:solidFill>
                <a:latin typeface="Times New Roman" panose="02020603050405020304" pitchFamily="18" charset="0"/>
                <a:cs typeface="Times New Roman" panose="02020603050405020304" pitchFamily="18" charset="0"/>
              </a:rPr>
              <a:t>™ </a:t>
            </a:r>
            <a:r>
              <a:rPr lang="en-GB" b="1" dirty="0" err="1">
                <a:solidFill>
                  <a:srgbClr val="97BF0F"/>
                </a:solidFill>
                <a:latin typeface="Times New Roman" panose="02020603050405020304" pitchFamily="18" charset="0"/>
                <a:cs typeface="Times New Roman" panose="02020603050405020304" pitchFamily="18" charset="0"/>
              </a:rPr>
              <a:t>tạo</a:t>
            </a:r>
            <a:r>
              <a:rPr lang="en-GB" b="1" dirty="0">
                <a:solidFill>
                  <a:srgbClr val="97BF0F"/>
                </a:solidFill>
                <a:latin typeface="Times New Roman" panose="02020603050405020304" pitchFamily="18" charset="0"/>
                <a:cs typeface="Times New Roman" panose="02020603050405020304" pitchFamily="18" charset="0"/>
              </a:rPr>
              <a:t> </a:t>
            </a:r>
            <a:r>
              <a:rPr lang="en-GB" b="1" dirty="0" err="1">
                <a:solidFill>
                  <a:srgbClr val="97BF0F"/>
                </a:solidFill>
                <a:latin typeface="Times New Roman" panose="02020603050405020304" pitchFamily="18" charset="0"/>
                <a:cs typeface="Times New Roman" panose="02020603050405020304" pitchFamily="18" charset="0"/>
              </a:rPr>
              <a:t>ra</a:t>
            </a:r>
            <a:r>
              <a:rPr lang="en-GB" b="1" dirty="0">
                <a:solidFill>
                  <a:srgbClr val="97BF0F"/>
                </a:solidFill>
                <a:latin typeface="Times New Roman" panose="02020603050405020304" pitchFamily="18" charset="0"/>
                <a:cs typeface="Times New Roman" panose="02020603050405020304" pitchFamily="18" charset="0"/>
              </a:rPr>
              <a:t> </a:t>
            </a:r>
            <a:r>
              <a:rPr lang="en-GB" b="1" dirty="0" err="1">
                <a:solidFill>
                  <a:srgbClr val="97BF0F"/>
                </a:solidFill>
                <a:latin typeface="Times New Roman" panose="02020603050405020304" pitchFamily="18" charset="0"/>
                <a:cs typeface="Times New Roman" panose="02020603050405020304" pitchFamily="18" charset="0"/>
              </a:rPr>
              <a:t>một</a:t>
            </a:r>
            <a:r>
              <a:rPr lang="en-GB" b="1" dirty="0">
                <a:solidFill>
                  <a:srgbClr val="97BF0F"/>
                </a:solidFill>
                <a:latin typeface="Times New Roman" panose="02020603050405020304" pitchFamily="18" charset="0"/>
                <a:cs typeface="Times New Roman" panose="02020603050405020304" pitchFamily="18" charset="0"/>
              </a:rPr>
              <a:t> </a:t>
            </a:r>
            <a:r>
              <a:rPr lang="en-GB" b="1" dirty="0" err="1">
                <a:solidFill>
                  <a:srgbClr val="97BF0F"/>
                </a:solidFill>
                <a:latin typeface="Times New Roman" panose="02020603050405020304" pitchFamily="18" charset="0"/>
                <a:cs typeface="Times New Roman" panose="02020603050405020304" pitchFamily="18" charset="0"/>
              </a:rPr>
              <a:t>môi</a:t>
            </a:r>
            <a:r>
              <a:rPr lang="en-GB" b="1" dirty="0">
                <a:solidFill>
                  <a:srgbClr val="97BF0F"/>
                </a:solidFill>
                <a:latin typeface="Times New Roman" panose="02020603050405020304" pitchFamily="18" charset="0"/>
                <a:cs typeface="Times New Roman" panose="02020603050405020304" pitchFamily="18" charset="0"/>
              </a:rPr>
              <a:t> </a:t>
            </a:r>
            <a:r>
              <a:rPr lang="en-GB" b="1" dirty="0" err="1">
                <a:solidFill>
                  <a:srgbClr val="97BF0F"/>
                </a:solidFill>
                <a:latin typeface="Times New Roman" panose="02020603050405020304" pitchFamily="18" charset="0"/>
                <a:cs typeface="Times New Roman" panose="02020603050405020304" pitchFamily="18" charset="0"/>
              </a:rPr>
              <a:t>trường</a:t>
            </a:r>
            <a:r>
              <a:rPr lang="en-GB" b="1" dirty="0">
                <a:solidFill>
                  <a:srgbClr val="97BF0F"/>
                </a:solidFill>
                <a:latin typeface="Times New Roman" panose="02020603050405020304" pitchFamily="18" charset="0"/>
                <a:cs typeface="Times New Roman" panose="02020603050405020304" pitchFamily="18" charset="0"/>
              </a:rPr>
              <a:t> </a:t>
            </a:r>
            <a:r>
              <a:rPr lang="en-GB" b="1" dirty="0" err="1">
                <a:solidFill>
                  <a:srgbClr val="97BF0F"/>
                </a:solidFill>
                <a:latin typeface="Times New Roman" panose="02020603050405020304" pitchFamily="18" charset="0"/>
                <a:cs typeface="Times New Roman" panose="02020603050405020304" pitchFamily="18" charset="0"/>
              </a:rPr>
              <a:t>cần</a:t>
            </a:r>
            <a:r>
              <a:rPr lang="en-GB" b="1" dirty="0">
                <a:solidFill>
                  <a:srgbClr val="97BF0F"/>
                </a:solidFill>
                <a:latin typeface="Times New Roman" panose="02020603050405020304" pitchFamily="18" charset="0"/>
                <a:cs typeface="Times New Roman" panose="02020603050405020304" pitchFamily="18" charset="0"/>
              </a:rPr>
              <a:t> </a:t>
            </a:r>
            <a:r>
              <a:rPr lang="en-GB" b="1" dirty="0" err="1">
                <a:solidFill>
                  <a:srgbClr val="97BF0F"/>
                </a:solidFill>
                <a:latin typeface="Times New Roman" panose="02020603050405020304" pitchFamily="18" charset="0"/>
                <a:cs typeface="Times New Roman" panose="02020603050405020304" pitchFamily="18" charset="0"/>
              </a:rPr>
              <a:t>thiết</a:t>
            </a:r>
            <a:r>
              <a:rPr lang="en-GB" b="1" dirty="0">
                <a:solidFill>
                  <a:srgbClr val="97BF0F"/>
                </a:solidFill>
                <a:latin typeface="Times New Roman" panose="02020603050405020304" pitchFamily="18" charset="0"/>
                <a:cs typeface="Times New Roman" panose="02020603050405020304" pitchFamily="18" charset="0"/>
              </a:rPr>
              <a:t> </a:t>
            </a:r>
            <a:r>
              <a:rPr lang="en-GB" b="1" dirty="0" err="1">
                <a:solidFill>
                  <a:srgbClr val="97BF0F"/>
                </a:solidFill>
                <a:latin typeface="Times New Roman" panose="02020603050405020304" pitchFamily="18" charset="0"/>
                <a:cs typeface="Times New Roman" panose="02020603050405020304" pitchFamily="18" charset="0"/>
              </a:rPr>
              <a:t>và</a:t>
            </a:r>
            <a:r>
              <a:rPr lang="en-GB" b="1" dirty="0">
                <a:solidFill>
                  <a:srgbClr val="97BF0F"/>
                </a:solidFill>
                <a:latin typeface="Times New Roman" panose="02020603050405020304" pitchFamily="18" charset="0"/>
                <a:cs typeface="Times New Roman" panose="02020603050405020304" pitchFamily="18" charset="0"/>
              </a:rPr>
              <a:t> </a:t>
            </a:r>
            <a:r>
              <a:rPr lang="en-GB" b="1" dirty="0" err="1">
                <a:solidFill>
                  <a:srgbClr val="97BF0F"/>
                </a:solidFill>
                <a:latin typeface="Times New Roman" panose="02020603050405020304" pitchFamily="18" charset="0"/>
                <a:cs typeface="Times New Roman" panose="02020603050405020304" pitchFamily="18" charset="0"/>
              </a:rPr>
              <a:t>quan</a:t>
            </a:r>
            <a:r>
              <a:rPr lang="en-GB" b="1" dirty="0">
                <a:solidFill>
                  <a:srgbClr val="97BF0F"/>
                </a:solidFill>
                <a:latin typeface="Times New Roman" panose="02020603050405020304" pitchFamily="18" charset="0"/>
                <a:cs typeface="Times New Roman" panose="02020603050405020304" pitchFamily="18" charset="0"/>
              </a:rPr>
              <a:t> </a:t>
            </a:r>
            <a:r>
              <a:rPr lang="en-GB" b="1" dirty="0" err="1">
                <a:solidFill>
                  <a:srgbClr val="97BF0F"/>
                </a:solidFill>
                <a:latin typeface="Times New Roman" panose="02020603050405020304" pitchFamily="18" charset="0"/>
                <a:cs typeface="Times New Roman" panose="02020603050405020304" pitchFamily="18" charset="0"/>
              </a:rPr>
              <a:t>trọng</a:t>
            </a:r>
            <a:r>
              <a:rPr lang="en-GB" b="1" dirty="0">
                <a:solidFill>
                  <a:srgbClr val="97BF0F"/>
                </a:solidFill>
                <a:latin typeface="Times New Roman" panose="02020603050405020304" pitchFamily="18" charset="0"/>
                <a:cs typeface="Times New Roman" panose="02020603050405020304" pitchFamily="18" charset="0"/>
              </a:rPr>
              <a:t> </a:t>
            </a:r>
            <a:r>
              <a:rPr lang="en-GB" b="1" dirty="0" err="1">
                <a:solidFill>
                  <a:srgbClr val="97BF0F"/>
                </a:solidFill>
                <a:latin typeface="Times New Roman" panose="02020603050405020304" pitchFamily="18" charset="0"/>
                <a:cs typeface="Times New Roman" panose="02020603050405020304" pitchFamily="18" charset="0"/>
              </a:rPr>
              <a:t>để</a:t>
            </a:r>
            <a:r>
              <a:rPr lang="en-GB" b="1" dirty="0">
                <a:solidFill>
                  <a:srgbClr val="97BF0F"/>
                </a:solidFill>
                <a:latin typeface="Times New Roman" panose="02020603050405020304" pitchFamily="18" charset="0"/>
                <a:cs typeface="Times New Roman" panose="02020603050405020304" pitchFamily="18" charset="0"/>
              </a:rPr>
              <a:t> </a:t>
            </a:r>
            <a:r>
              <a:rPr lang="en-GB" b="1" dirty="0" err="1">
                <a:solidFill>
                  <a:srgbClr val="97BF0F"/>
                </a:solidFill>
                <a:latin typeface="Times New Roman" panose="02020603050405020304" pitchFamily="18" charset="0"/>
                <a:cs typeface="Times New Roman" panose="02020603050405020304" pitchFamily="18" charset="0"/>
              </a:rPr>
              <a:t>tái</a:t>
            </a:r>
            <a:r>
              <a:rPr lang="en-GB" b="1" dirty="0">
                <a:solidFill>
                  <a:srgbClr val="97BF0F"/>
                </a:solidFill>
                <a:latin typeface="Times New Roman" panose="02020603050405020304" pitchFamily="18" charset="0"/>
                <a:cs typeface="Times New Roman" panose="02020603050405020304" pitchFamily="18" charset="0"/>
              </a:rPr>
              <a:t> </a:t>
            </a:r>
            <a:r>
              <a:rPr lang="en-GB" b="1" dirty="0" err="1">
                <a:solidFill>
                  <a:srgbClr val="97BF0F"/>
                </a:solidFill>
                <a:latin typeface="Times New Roman" panose="02020603050405020304" pitchFamily="18" charset="0"/>
                <a:cs typeface="Times New Roman" panose="02020603050405020304" pitchFamily="18" charset="0"/>
              </a:rPr>
              <a:t>tạo</a:t>
            </a:r>
            <a:r>
              <a:rPr lang="en-GB" b="1" dirty="0">
                <a:solidFill>
                  <a:srgbClr val="97BF0F"/>
                </a:solidFill>
                <a:latin typeface="Times New Roman" panose="02020603050405020304" pitchFamily="18" charset="0"/>
                <a:cs typeface="Times New Roman" panose="02020603050405020304" pitchFamily="18" charset="0"/>
              </a:rPr>
              <a:t> </a:t>
            </a:r>
            <a:r>
              <a:rPr lang="en-GB" b="1" dirty="0" err="1">
                <a:solidFill>
                  <a:srgbClr val="97BF0F"/>
                </a:solidFill>
                <a:latin typeface="Times New Roman" panose="02020603050405020304" pitchFamily="18" charset="0"/>
                <a:cs typeface="Times New Roman" panose="02020603050405020304" pitchFamily="18" charset="0"/>
              </a:rPr>
              <a:t>mô</a:t>
            </a:r>
            <a:endParaRPr lang="en-GB" b="1" dirty="0">
              <a:solidFill>
                <a:srgbClr val="807F83"/>
              </a:solidFill>
              <a:latin typeface="Times New Roman" panose="02020603050405020304" pitchFamily="18" charset="0"/>
              <a:cs typeface="Times New Roman" panose="02020603050405020304" pitchFamily="18" charset="0"/>
            </a:endParaRPr>
          </a:p>
          <a:p>
            <a:pPr>
              <a:spcAft>
                <a:spcPts val="450"/>
              </a:spcAft>
              <a:defRPr/>
            </a:pPr>
            <a:r>
              <a:rPr lang="en-GB" dirty="0" err="1">
                <a:solidFill>
                  <a:schemeClr val="tx1"/>
                </a:solidFill>
                <a:latin typeface="Times New Roman" panose="02020603050405020304" pitchFamily="18" charset="0"/>
                <a:cs typeface="Times New Roman" panose="02020603050405020304" pitchFamily="18" charset="0"/>
              </a:rPr>
              <a:t>Độ</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bám</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dính</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của</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tế</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bào</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gấp</a:t>
            </a:r>
            <a:r>
              <a:rPr lang="en-GB" dirty="0">
                <a:solidFill>
                  <a:schemeClr val="tx1"/>
                </a:solidFill>
                <a:latin typeface="Times New Roman" panose="02020603050405020304" pitchFamily="18" charset="0"/>
                <a:cs typeface="Times New Roman" panose="02020603050405020304" pitchFamily="18" charset="0"/>
              </a:rPr>
              <a:t> 3 </a:t>
            </a:r>
            <a:r>
              <a:rPr lang="en-GB" dirty="0" err="1">
                <a:solidFill>
                  <a:schemeClr val="tx1"/>
                </a:solidFill>
                <a:latin typeface="Times New Roman" panose="02020603050405020304" pitchFamily="18" charset="0"/>
                <a:cs typeface="Times New Roman" panose="02020603050405020304" pitchFamily="18" charset="0"/>
              </a:rPr>
              <a:t>lần</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hiện</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tại</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cho</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phép</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mô</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phát</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triển</a:t>
            </a:r>
            <a:r>
              <a:rPr lang="en-GB" dirty="0">
                <a:solidFill>
                  <a:schemeClr val="tx1"/>
                </a:solidFill>
                <a:latin typeface="Times New Roman" panose="02020603050405020304" pitchFamily="18" charset="0"/>
                <a:cs typeface="Times New Roman" panose="02020603050405020304" pitchFamily="18" charset="0"/>
              </a:rPr>
              <a:t> </a:t>
            </a:r>
            <a:r>
              <a:rPr lang="en-GB" dirty="0" err="1">
                <a:solidFill>
                  <a:schemeClr val="tx1"/>
                </a:solidFill>
                <a:latin typeface="Times New Roman" panose="02020603050405020304" pitchFamily="18" charset="0"/>
                <a:cs typeface="Times New Roman" panose="02020603050405020304" pitchFamily="18" charset="0"/>
              </a:rPr>
              <a:t>vượt</a:t>
            </a:r>
            <a:r>
              <a:rPr lang="en-GB" dirty="0">
                <a:solidFill>
                  <a:schemeClr val="tx1"/>
                </a:solidFill>
                <a:latin typeface="Times New Roman" panose="02020603050405020304" pitchFamily="18" charset="0"/>
                <a:cs typeface="Times New Roman" panose="02020603050405020304" pitchFamily="18" charset="0"/>
              </a:rPr>
              <a:t> trội.</a:t>
            </a:r>
            <a:r>
              <a:rPr lang="en-GB" baseline="30000" dirty="0">
                <a:solidFill>
                  <a:schemeClr val="tx1"/>
                </a:solidFill>
                <a:latin typeface="Times New Roman" panose="02020603050405020304" pitchFamily="18" charset="0"/>
                <a:cs typeface="Times New Roman" panose="02020603050405020304" pitchFamily="18" charset="0"/>
              </a:rPr>
              <a:t>1,4</a:t>
            </a:r>
          </a:p>
          <a:p>
            <a:pPr>
              <a:spcBef>
                <a:spcPts val="450"/>
              </a:spcBef>
              <a:defRPr/>
            </a:pPr>
            <a:endParaRPr lang="en-US" sz="1200" b="1" dirty="0">
              <a:solidFill>
                <a:srgbClr val="97BF0F"/>
              </a:solidFill>
              <a:latin typeface="Times New Roman" panose="02020603050405020304" pitchFamily="18" charset="0"/>
              <a:cs typeface="Times New Roman" panose="02020603050405020304" pitchFamily="18" charset="0"/>
            </a:endParaRPr>
          </a:p>
        </p:txBody>
      </p:sp>
      <p:pic>
        <p:nvPicPr>
          <p:cNvPr id="8" name="Picture 2"/>
          <p:cNvPicPr>
            <a:picLocks noChangeAspect="1"/>
          </p:cNvPicPr>
          <p:nvPr/>
        </p:nvPicPr>
        <p:blipFill>
          <a:blip r:embed="rId5" cstate="print"/>
          <a:srcRect r="20634"/>
          <a:stretch>
            <a:fillRect/>
          </a:stretch>
        </p:blipFill>
        <p:spPr bwMode="auto">
          <a:xfrm>
            <a:off x="4711807" y="2107558"/>
            <a:ext cx="2933127" cy="1836908"/>
          </a:xfrm>
          <a:prstGeom prst="rect">
            <a:avLst/>
          </a:prstGeom>
          <a:noFill/>
          <a:ln w="9525">
            <a:noFill/>
            <a:miter lim="800000"/>
            <a:headEnd/>
            <a:tailEnd/>
          </a:ln>
        </p:spPr>
      </p:pic>
      <p:sp>
        <p:nvSpPr>
          <p:cNvPr id="11" name="Rectangle 10"/>
          <p:cNvSpPr/>
          <p:nvPr/>
        </p:nvSpPr>
        <p:spPr>
          <a:xfrm>
            <a:off x="4614900" y="3948753"/>
            <a:ext cx="3957600" cy="553998"/>
          </a:xfrm>
          <a:prstGeom prst="rect">
            <a:avLst/>
          </a:prstGeom>
        </p:spPr>
        <p:txBody>
          <a:bodyPr wrap="square">
            <a:spAutoFit/>
          </a:bodyPr>
          <a:lstStyle/>
          <a:p>
            <a:pPr>
              <a:spcAft>
                <a:spcPts val="450"/>
              </a:spcAft>
              <a:defRPr/>
            </a:pPr>
            <a:r>
              <a:rPr lang="en-GB" sz="1500" kern="0" dirty="0">
                <a:latin typeface="Times New Roman" panose="02020603050405020304" pitchFamily="18" charset="0"/>
                <a:ea typeface="ＭＳ Ｐゴシック" pitchFamily="34" charset="-128"/>
                <a:cs typeface="Times New Roman" panose="02020603050405020304" pitchFamily="18" charset="0"/>
              </a:rPr>
              <a:t>Mang </a:t>
            </a:r>
            <a:r>
              <a:rPr lang="en-GB" sz="1500" kern="0" dirty="0" err="1">
                <a:latin typeface="Times New Roman" panose="02020603050405020304" pitchFamily="18" charset="0"/>
                <a:ea typeface="ＭＳ Ｐゴシック" pitchFamily="34" charset="-128"/>
                <a:cs typeface="Times New Roman" panose="02020603050405020304" pitchFamily="18" charset="0"/>
              </a:rPr>
              <a:t>đến</a:t>
            </a:r>
            <a:r>
              <a:rPr lang="en-GB" sz="1500" kern="0" dirty="0">
                <a:latin typeface="Times New Roman" panose="02020603050405020304" pitchFamily="18" charset="0"/>
                <a:ea typeface="ＭＳ Ｐゴシック" pitchFamily="34" charset="-128"/>
                <a:cs typeface="Times New Roman" panose="02020603050405020304" pitchFamily="18" charset="0"/>
              </a:rPr>
              <a:t> </a:t>
            </a:r>
            <a:r>
              <a:rPr lang="en-GB" sz="1500" kern="0" dirty="0" err="1">
                <a:latin typeface="Times New Roman" panose="02020603050405020304" pitchFamily="18" charset="0"/>
                <a:ea typeface="ＭＳ Ｐゴシック" pitchFamily="34" charset="-128"/>
                <a:cs typeface="Times New Roman" panose="02020603050405020304" pitchFamily="18" charset="0"/>
              </a:rPr>
              <a:t>môi</a:t>
            </a:r>
            <a:r>
              <a:rPr lang="en-GB" sz="1500" kern="0" dirty="0">
                <a:latin typeface="Times New Roman" panose="02020603050405020304" pitchFamily="18" charset="0"/>
                <a:ea typeface="ＭＳ Ｐゴシック" pitchFamily="34" charset="-128"/>
                <a:cs typeface="Times New Roman" panose="02020603050405020304" pitchFamily="18" charset="0"/>
              </a:rPr>
              <a:t> </a:t>
            </a:r>
            <a:r>
              <a:rPr lang="en-GB" sz="1500" kern="0" dirty="0" err="1">
                <a:latin typeface="Times New Roman" panose="02020603050405020304" pitchFamily="18" charset="0"/>
                <a:ea typeface="ＭＳ Ｐゴシック" pitchFamily="34" charset="-128"/>
                <a:cs typeface="Times New Roman" panose="02020603050405020304" pitchFamily="18" charset="0"/>
              </a:rPr>
              <a:t>trường</a:t>
            </a:r>
            <a:r>
              <a:rPr lang="en-GB" sz="1500" kern="0" dirty="0">
                <a:latin typeface="Times New Roman" panose="02020603050405020304" pitchFamily="18" charset="0"/>
                <a:ea typeface="ＭＳ Ｐゴシック" pitchFamily="34" charset="-128"/>
                <a:cs typeface="Times New Roman" panose="02020603050405020304" pitchFamily="18" charset="0"/>
              </a:rPr>
              <a:t> </a:t>
            </a:r>
            <a:r>
              <a:rPr lang="en-GB" sz="1500" kern="0" dirty="0" err="1">
                <a:latin typeface="Times New Roman" panose="02020603050405020304" pitchFamily="18" charset="0"/>
                <a:ea typeface="ＭＳ Ｐゴシック" pitchFamily="34" charset="-128"/>
                <a:cs typeface="Times New Roman" panose="02020603050405020304" pitchFamily="18" charset="0"/>
              </a:rPr>
              <a:t>nơi</a:t>
            </a:r>
            <a:r>
              <a:rPr lang="en-GB" sz="1500" kern="0" dirty="0">
                <a:latin typeface="Times New Roman" panose="02020603050405020304" pitchFamily="18" charset="0"/>
                <a:ea typeface="ＭＳ Ｐゴシック" pitchFamily="34" charset="-128"/>
                <a:cs typeface="Times New Roman" panose="02020603050405020304" pitchFamily="18" charset="0"/>
              </a:rPr>
              <a:t> </a:t>
            </a:r>
            <a:r>
              <a:rPr lang="en-GB" sz="1500" kern="0" dirty="0" err="1">
                <a:latin typeface="Times New Roman" panose="02020603050405020304" pitchFamily="18" charset="0"/>
                <a:ea typeface="ＭＳ Ｐゴシック" pitchFamily="34" charset="-128"/>
                <a:cs typeface="Times New Roman" panose="02020603050405020304" pitchFamily="18" charset="0"/>
              </a:rPr>
              <a:t>các</a:t>
            </a:r>
            <a:r>
              <a:rPr lang="en-GB" sz="1500" kern="0" dirty="0">
                <a:latin typeface="Times New Roman" panose="02020603050405020304" pitchFamily="18" charset="0"/>
                <a:ea typeface="ＭＳ Ｐゴシック" pitchFamily="34" charset="-128"/>
                <a:cs typeface="Times New Roman" panose="02020603050405020304" pitchFamily="18" charset="0"/>
              </a:rPr>
              <a:t> </a:t>
            </a:r>
            <a:r>
              <a:rPr lang="en-GB" sz="1500" kern="0" dirty="0" err="1">
                <a:latin typeface="Times New Roman" panose="02020603050405020304" pitchFamily="18" charset="0"/>
                <a:ea typeface="ＭＳ Ｐゴシック" pitchFamily="34" charset="-128"/>
                <a:cs typeface="Times New Roman" panose="02020603050405020304" pitchFamily="18" charset="0"/>
              </a:rPr>
              <a:t>tế</a:t>
            </a:r>
            <a:r>
              <a:rPr lang="en-GB" sz="1500" kern="0" dirty="0">
                <a:latin typeface="Times New Roman" panose="02020603050405020304" pitchFamily="18" charset="0"/>
                <a:ea typeface="ＭＳ Ｐゴシック" pitchFamily="34" charset="-128"/>
                <a:cs typeface="Times New Roman" panose="02020603050405020304" pitchFamily="18" charset="0"/>
              </a:rPr>
              <a:t> </a:t>
            </a:r>
            <a:r>
              <a:rPr lang="en-GB" sz="1500" kern="0" dirty="0" err="1">
                <a:latin typeface="Times New Roman" panose="02020603050405020304" pitchFamily="18" charset="0"/>
                <a:ea typeface="ＭＳ Ｐゴシック" pitchFamily="34" charset="-128"/>
                <a:cs typeface="Times New Roman" panose="02020603050405020304" pitchFamily="18" charset="0"/>
              </a:rPr>
              <a:t>bào</a:t>
            </a:r>
            <a:r>
              <a:rPr lang="en-GB" sz="1500" kern="0" dirty="0">
                <a:latin typeface="Times New Roman" panose="02020603050405020304" pitchFamily="18" charset="0"/>
                <a:ea typeface="ＭＳ Ｐゴシック" pitchFamily="34" charset="-128"/>
                <a:cs typeface="Times New Roman" panose="02020603050405020304" pitchFamily="18" charset="0"/>
              </a:rPr>
              <a:t> </a:t>
            </a:r>
            <a:r>
              <a:rPr lang="en-GB" sz="1500" kern="0" dirty="0" err="1">
                <a:latin typeface="Times New Roman" panose="02020603050405020304" pitchFamily="18" charset="0"/>
                <a:ea typeface="ＭＳ Ｐゴシック" pitchFamily="34" charset="-128"/>
                <a:cs typeface="Times New Roman" panose="02020603050405020304" pitchFamily="18" charset="0"/>
              </a:rPr>
              <a:t>có</a:t>
            </a:r>
            <a:r>
              <a:rPr lang="en-GB" sz="1500" kern="0" dirty="0">
                <a:latin typeface="Times New Roman" panose="02020603050405020304" pitchFamily="18" charset="0"/>
                <a:ea typeface="ＭＳ Ｐゴシック" pitchFamily="34" charset="-128"/>
                <a:cs typeface="Times New Roman" panose="02020603050405020304" pitchFamily="18" charset="0"/>
              </a:rPr>
              <a:t> </a:t>
            </a:r>
            <a:r>
              <a:rPr lang="en-GB" sz="1500" kern="0" dirty="0" err="1">
                <a:latin typeface="Times New Roman" panose="02020603050405020304" pitchFamily="18" charset="0"/>
                <a:ea typeface="ＭＳ Ｐゴシック" pitchFamily="34" charset="-128"/>
                <a:cs typeface="Times New Roman" panose="02020603050405020304" pitchFamily="18" charset="0"/>
              </a:rPr>
              <a:t>thể</a:t>
            </a:r>
            <a:r>
              <a:rPr lang="en-GB" sz="1500" kern="0" dirty="0">
                <a:latin typeface="Times New Roman" panose="02020603050405020304" pitchFamily="18" charset="0"/>
                <a:ea typeface="ＭＳ Ｐゴシック" pitchFamily="34" charset="-128"/>
                <a:cs typeface="Times New Roman" panose="02020603050405020304" pitchFamily="18" charset="0"/>
              </a:rPr>
              <a:t> </a:t>
            </a:r>
            <a:r>
              <a:rPr lang="en-GB" sz="1500" kern="0" dirty="0" err="1">
                <a:latin typeface="Times New Roman" panose="02020603050405020304" pitchFamily="18" charset="0"/>
                <a:ea typeface="ＭＳ Ｐゴシック" pitchFamily="34" charset="-128"/>
                <a:cs typeface="Times New Roman" panose="02020603050405020304" pitchFamily="18" charset="0"/>
              </a:rPr>
              <a:t>sinh</a:t>
            </a:r>
            <a:r>
              <a:rPr lang="en-GB" sz="1500" kern="0" dirty="0">
                <a:latin typeface="Times New Roman" panose="02020603050405020304" pitchFamily="18" charset="0"/>
                <a:ea typeface="ＭＳ Ｐゴシック" pitchFamily="34" charset="-128"/>
                <a:cs typeface="Times New Roman" panose="02020603050405020304" pitchFamily="18" charset="0"/>
              </a:rPr>
              <a:t> </a:t>
            </a:r>
            <a:r>
              <a:rPr lang="en-GB" sz="1500" kern="0" dirty="0" err="1">
                <a:latin typeface="Times New Roman" panose="02020603050405020304" pitchFamily="18" charset="0"/>
                <a:ea typeface="ＭＳ Ｐゴシック" pitchFamily="34" charset="-128"/>
                <a:cs typeface="Times New Roman" panose="02020603050405020304" pitchFamily="18" charset="0"/>
              </a:rPr>
              <a:t>sôi</a:t>
            </a:r>
            <a:r>
              <a:rPr lang="en-GB" sz="1500" kern="0" dirty="0">
                <a:latin typeface="Times New Roman" panose="02020603050405020304" pitchFamily="18" charset="0"/>
                <a:ea typeface="ＭＳ Ｐゴシック" pitchFamily="34" charset="-128"/>
                <a:cs typeface="Times New Roman" panose="02020603050405020304" pitchFamily="18" charset="0"/>
              </a:rPr>
              <a:t> </a:t>
            </a:r>
            <a:r>
              <a:rPr lang="en-GB" sz="1500" kern="0" dirty="0" err="1">
                <a:latin typeface="Times New Roman" panose="02020603050405020304" pitchFamily="18" charset="0"/>
                <a:ea typeface="ＭＳ Ｐゴシック" pitchFamily="34" charset="-128"/>
                <a:cs typeface="Times New Roman" panose="02020603050405020304" pitchFamily="18" charset="0"/>
              </a:rPr>
              <a:t>nảy</a:t>
            </a:r>
            <a:r>
              <a:rPr lang="en-GB" sz="1500" kern="0" dirty="0">
                <a:latin typeface="Times New Roman" panose="02020603050405020304" pitchFamily="18" charset="0"/>
                <a:ea typeface="ＭＳ Ｐゴシック" pitchFamily="34" charset="-128"/>
                <a:cs typeface="Times New Roman" panose="02020603050405020304" pitchFamily="18" charset="0"/>
              </a:rPr>
              <a:t> </a:t>
            </a:r>
            <a:r>
              <a:rPr lang="en-GB" sz="1500" kern="0" dirty="0" err="1">
                <a:latin typeface="Times New Roman" panose="02020603050405020304" pitchFamily="18" charset="0"/>
                <a:ea typeface="ＭＳ Ｐゴシック" pitchFamily="34" charset="-128"/>
                <a:cs typeface="Times New Roman" panose="02020603050405020304" pitchFamily="18" charset="0"/>
              </a:rPr>
              <a:t>nở</a:t>
            </a:r>
            <a:r>
              <a:rPr lang="en-GB" sz="1500" kern="0" dirty="0">
                <a:latin typeface="Times New Roman" panose="02020603050405020304" pitchFamily="18" charset="0"/>
                <a:ea typeface="ＭＳ Ｐゴシック" pitchFamily="34" charset="-128"/>
                <a:cs typeface="Times New Roman" panose="02020603050405020304" pitchFamily="18" charset="0"/>
              </a:rPr>
              <a:t> </a:t>
            </a:r>
            <a:r>
              <a:rPr lang="en-GB" sz="1500" kern="0" dirty="0" err="1">
                <a:latin typeface="Times New Roman" panose="02020603050405020304" pitchFamily="18" charset="0"/>
                <a:ea typeface="ＭＳ Ｐゴシック" pitchFamily="34" charset="-128"/>
                <a:cs typeface="Times New Roman" panose="02020603050405020304" pitchFamily="18" charset="0"/>
              </a:rPr>
              <a:t>và</a:t>
            </a:r>
            <a:r>
              <a:rPr lang="en-GB" sz="1500" kern="0" dirty="0">
                <a:latin typeface="Times New Roman" panose="02020603050405020304" pitchFamily="18" charset="0"/>
                <a:ea typeface="ＭＳ Ｐゴシック" pitchFamily="34" charset="-128"/>
                <a:cs typeface="Times New Roman" panose="02020603050405020304" pitchFamily="18" charset="0"/>
              </a:rPr>
              <a:t> </a:t>
            </a:r>
            <a:r>
              <a:rPr lang="en-GB" sz="1500" kern="0" dirty="0" err="1">
                <a:latin typeface="Times New Roman" panose="02020603050405020304" pitchFamily="18" charset="0"/>
                <a:ea typeface="ＭＳ Ｐゴシック" pitchFamily="34" charset="-128"/>
                <a:cs typeface="Times New Roman" panose="02020603050405020304" pitchFamily="18" charset="0"/>
              </a:rPr>
              <a:t>tạo</a:t>
            </a:r>
            <a:r>
              <a:rPr lang="en-GB" sz="1500" kern="0" dirty="0">
                <a:latin typeface="Times New Roman" panose="02020603050405020304" pitchFamily="18" charset="0"/>
                <a:ea typeface="ＭＳ Ｐゴシック" pitchFamily="34" charset="-128"/>
                <a:cs typeface="Times New Roman" panose="02020603050405020304" pitchFamily="18" charset="0"/>
              </a:rPr>
              <a:t> </a:t>
            </a:r>
            <a:r>
              <a:rPr lang="en-GB" sz="1500" kern="0" dirty="0" err="1">
                <a:latin typeface="Times New Roman" panose="02020603050405020304" pitchFamily="18" charset="0"/>
                <a:ea typeface="ＭＳ Ｐゴシック" pitchFamily="34" charset="-128"/>
                <a:cs typeface="Times New Roman" panose="02020603050405020304" pitchFamily="18" charset="0"/>
              </a:rPr>
              <a:t>ra</a:t>
            </a:r>
            <a:r>
              <a:rPr lang="en-GB" sz="1500" kern="0" dirty="0">
                <a:latin typeface="Times New Roman" panose="02020603050405020304" pitchFamily="18" charset="0"/>
                <a:ea typeface="ＭＳ Ｐゴシック" pitchFamily="34" charset="-128"/>
                <a:cs typeface="Times New Roman" panose="02020603050405020304" pitchFamily="18" charset="0"/>
              </a:rPr>
              <a:t> </a:t>
            </a:r>
            <a:r>
              <a:rPr lang="en-GB" sz="1500" kern="0" dirty="0" err="1">
                <a:latin typeface="Times New Roman" panose="02020603050405020304" pitchFamily="18" charset="0"/>
                <a:ea typeface="ＭＳ Ｐゴシック" pitchFamily="34" charset="-128"/>
                <a:cs typeface="Times New Roman" panose="02020603050405020304" pitchFamily="18" charset="0"/>
              </a:rPr>
              <a:t>mô</a:t>
            </a:r>
            <a:r>
              <a:rPr lang="en-GB" sz="1500" kern="0" dirty="0">
                <a:latin typeface="Times New Roman" panose="02020603050405020304" pitchFamily="18" charset="0"/>
                <a:ea typeface="ＭＳ Ｐゴシック" pitchFamily="34" charset="-128"/>
                <a:cs typeface="Times New Roman" panose="02020603050405020304" pitchFamily="18" charset="0"/>
              </a:rPr>
              <a:t> </a:t>
            </a:r>
            <a:r>
              <a:rPr lang="en-GB" sz="1500" kern="0" dirty="0" err="1">
                <a:latin typeface="Times New Roman" panose="02020603050405020304" pitchFamily="18" charset="0"/>
                <a:ea typeface="ＭＳ Ｐゴシック" pitchFamily="34" charset="-128"/>
                <a:cs typeface="Times New Roman" panose="02020603050405020304" pitchFamily="18" charset="0"/>
              </a:rPr>
              <a:t>dây</a:t>
            </a:r>
            <a:r>
              <a:rPr lang="en-GB" sz="1500" kern="0" dirty="0">
                <a:latin typeface="Times New Roman" panose="02020603050405020304" pitchFamily="18" charset="0"/>
                <a:ea typeface="ＭＳ Ｐゴシック" pitchFamily="34" charset="-128"/>
                <a:cs typeface="Times New Roman" panose="02020603050405020304" pitchFamily="18" charset="0"/>
              </a:rPr>
              <a:t> </a:t>
            </a:r>
            <a:r>
              <a:rPr lang="en-GB" sz="1500" kern="0" dirty="0" err="1">
                <a:latin typeface="Times New Roman" panose="02020603050405020304" pitchFamily="18" charset="0"/>
                <a:ea typeface="ＭＳ Ｐゴシック" pitchFamily="34" charset="-128"/>
                <a:cs typeface="Times New Roman" panose="02020603050405020304" pitchFamily="18" charset="0"/>
              </a:rPr>
              <a:t>chằng</a:t>
            </a:r>
            <a:r>
              <a:rPr lang="en-GB" sz="1500" kern="0" dirty="0">
                <a:latin typeface="Times New Roman" panose="02020603050405020304" pitchFamily="18" charset="0"/>
                <a:ea typeface="ＭＳ Ｐゴシック" pitchFamily="34" charset="-128"/>
                <a:cs typeface="Times New Roman" panose="02020603050405020304" pitchFamily="18" charset="0"/>
              </a:rPr>
              <a:t> mới.</a:t>
            </a:r>
            <a:r>
              <a:rPr lang="en-GB" sz="1500" kern="0" baseline="30000" dirty="0">
                <a:latin typeface="Times New Roman" panose="02020603050405020304" pitchFamily="18" charset="0"/>
                <a:ea typeface="ＭＳ Ｐゴシック" pitchFamily="34" charset="-128"/>
                <a:cs typeface="Times New Roman" panose="02020603050405020304" pitchFamily="18" charset="0"/>
              </a:rPr>
              <a:t>1,4</a:t>
            </a:r>
          </a:p>
        </p:txBody>
      </p:sp>
      <p:sp>
        <p:nvSpPr>
          <p:cNvPr id="12" name="Rectangle 11"/>
          <p:cNvSpPr/>
          <p:nvPr/>
        </p:nvSpPr>
        <p:spPr>
          <a:xfrm>
            <a:off x="713951" y="3358153"/>
            <a:ext cx="2376264" cy="323165"/>
          </a:xfrm>
          <a:prstGeom prst="rect">
            <a:avLst/>
          </a:prstGeom>
        </p:spPr>
        <p:txBody>
          <a:bodyPr wrap="square">
            <a:spAutoFit/>
          </a:bodyPr>
          <a:lstStyle/>
          <a:p>
            <a:r>
              <a:rPr lang="en-GB" sz="750" dirty="0">
                <a:solidFill>
                  <a:srgbClr val="807F83"/>
                </a:solidFill>
                <a:latin typeface="Arial" panose="020B0604020202020204" pitchFamily="34" charset="0"/>
                <a:cs typeface="Arial" panose="020B0604020202020204" pitchFamily="34" charset="0"/>
              </a:rPr>
              <a:t>The  novel fibre treatment allows superior cellular proliferation with LARS™</a:t>
            </a:r>
            <a:r>
              <a:rPr lang="en-GB" sz="750" baseline="30000" dirty="0">
                <a:solidFill>
                  <a:srgbClr val="807F83"/>
                </a:solidFill>
                <a:latin typeface="Arial" panose="020B0604020202020204" pitchFamily="34" charset="0"/>
                <a:cs typeface="Arial" panose="020B0604020202020204" pitchFamily="34" charset="0"/>
              </a:rPr>
              <a:t>5,6</a:t>
            </a:r>
          </a:p>
        </p:txBody>
      </p:sp>
      <p:sp>
        <p:nvSpPr>
          <p:cNvPr id="14" name="TextBox 13"/>
          <p:cNvSpPr txBox="1"/>
          <p:nvPr/>
        </p:nvSpPr>
        <p:spPr>
          <a:xfrm>
            <a:off x="-57150" y="5657850"/>
            <a:ext cx="5200841" cy="300082"/>
          </a:xfrm>
          <a:prstGeom prst="rect">
            <a:avLst/>
          </a:prstGeom>
          <a:noFill/>
        </p:spPr>
        <p:txBody>
          <a:bodyPr wrap="square" rtlCol="0">
            <a:spAutoFit/>
          </a:bodyPr>
          <a:lstStyle/>
          <a:p>
            <a:pPr marL="171450" indent="-171450">
              <a:buAutoNum type="arabicPeriod"/>
            </a:pPr>
            <a:r>
              <a:rPr lang="en-GB" sz="675" dirty="0">
                <a:solidFill>
                  <a:srgbClr val="807F83"/>
                </a:solidFill>
                <a:latin typeface="Arial" panose="020B0604020202020204" pitchFamily="34" charset="0"/>
                <a:cs typeface="Arial" panose="020B0604020202020204" pitchFamily="34" charset="0"/>
              </a:rPr>
              <a:t>Data on file </a:t>
            </a:r>
            <a:r>
              <a:rPr lang="en-GB" sz="675" dirty="0">
                <a:solidFill>
                  <a:srgbClr val="FF00FF"/>
                </a:solidFill>
                <a:latin typeface="Arial" panose="020B0604020202020204" pitchFamily="34" charset="0"/>
                <a:cs typeface="Arial" panose="020B0604020202020204" pitchFamily="34" charset="0"/>
              </a:rPr>
              <a:t>		</a:t>
            </a:r>
          </a:p>
          <a:p>
            <a:pPr marL="171450" indent="-171450">
              <a:buAutoNum type="arabicPeriod" startAt="4"/>
            </a:pPr>
            <a:r>
              <a:rPr lang="en-GB" sz="675" dirty="0">
                <a:solidFill>
                  <a:srgbClr val="807F83"/>
                </a:solidFill>
                <a:latin typeface="Arial" panose="020B0604020202020204" pitchFamily="34" charset="0"/>
                <a:cs typeface="Arial" panose="020B0604020202020204" pitchFamily="34" charset="0"/>
              </a:rPr>
              <a:t>Pelletier et al, 2005</a:t>
            </a:r>
          </a:p>
        </p:txBody>
      </p:sp>
      <p:cxnSp>
        <p:nvCxnSpPr>
          <p:cNvPr id="15" name="Straight Connector 14">
            <a:extLst>
              <a:ext uri="{FF2B5EF4-FFF2-40B4-BE49-F238E27FC236}">
                <a16:creationId xmlns:a16="http://schemas.microsoft.com/office/drawing/2014/main" id="{D6C72FAD-31DE-486C-B61D-24AA2B53F372}"/>
              </a:ext>
            </a:extLst>
          </p:cNvPr>
          <p:cNvCxnSpPr>
            <a:cxnSpLocks/>
            <a:endCxn id="5" idx="0"/>
          </p:cNvCxnSpPr>
          <p:nvPr/>
        </p:nvCxnSpPr>
        <p:spPr>
          <a:xfrm flipH="1" flipV="1">
            <a:off x="3141617" y="1399359"/>
            <a:ext cx="1473284" cy="4630783"/>
          </a:xfrm>
          <a:prstGeom prst="line">
            <a:avLst/>
          </a:prstGeom>
          <a:ln w="19050" cap="rnd">
            <a:solidFill>
              <a:srgbClr val="97BF0F"/>
            </a:solidFill>
            <a:round/>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79675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479C9EC9-DB03-4BDF-8248-DA031D432434}"/>
              </a:ext>
            </a:extLst>
          </p:cNvPr>
          <p:cNvSpPr/>
          <p:nvPr/>
        </p:nvSpPr>
        <p:spPr>
          <a:xfrm>
            <a:off x="-321915" y="3049181"/>
            <a:ext cx="9392194" cy="3037115"/>
          </a:xfrm>
          <a:custGeom>
            <a:avLst/>
            <a:gdLst>
              <a:gd name="connsiteX0" fmla="*/ 278674 w 12522925"/>
              <a:gd name="connsiteY0" fmla="*/ 1471749 h 4049486"/>
              <a:gd name="connsiteX1" fmla="*/ 12522925 w 12522925"/>
              <a:gd name="connsiteY1" fmla="*/ 0 h 4049486"/>
              <a:gd name="connsiteX2" fmla="*/ 12514217 w 12522925"/>
              <a:gd name="connsiteY2" fmla="*/ 4049486 h 4049486"/>
              <a:gd name="connsiteX3" fmla="*/ 0 w 12522925"/>
              <a:gd name="connsiteY3" fmla="*/ 4032069 h 4049486"/>
              <a:gd name="connsiteX4" fmla="*/ 278674 w 12522925"/>
              <a:gd name="connsiteY4" fmla="*/ 1471749 h 4049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2925" h="4049486">
                <a:moveTo>
                  <a:pt x="278674" y="1471749"/>
                </a:moveTo>
                <a:lnTo>
                  <a:pt x="12522925" y="0"/>
                </a:lnTo>
                <a:cubicBezTo>
                  <a:pt x="12520022" y="1349829"/>
                  <a:pt x="12517120" y="2699657"/>
                  <a:pt x="12514217" y="4049486"/>
                </a:cubicBezTo>
                <a:lnTo>
                  <a:pt x="0" y="4032069"/>
                </a:lnTo>
                <a:lnTo>
                  <a:pt x="278674" y="1471749"/>
                </a:lnTo>
                <a:close/>
              </a:path>
            </a:pathLst>
          </a:custGeom>
          <a:solidFill>
            <a:srgbClr val="D9D9D9">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389159" y="1014449"/>
            <a:ext cx="8430999" cy="248145"/>
          </a:xfrm>
        </p:spPr>
        <p:txBody>
          <a:bodyPr/>
          <a:lstStyle/>
          <a:p>
            <a:r>
              <a:rPr lang="en-GB" dirty="0">
                <a:latin typeface="Arial" panose="020B0604020202020204" pitchFamily="34" charset="0"/>
                <a:cs typeface="Arial" panose="020B0604020202020204" pitchFamily="34" charset="0"/>
              </a:rPr>
              <a:t>Superior </a:t>
            </a:r>
            <a:r>
              <a:rPr lang="en-GB" dirty="0">
                <a:latin typeface="Arial" panose="020B0604020202020204" pitchFamily="34" charset="0"/>
                <a:ea typeface="ＭＳ Ｐゴシック" pitchFamily="34" charset="-128"/>
                <a:cs typeface="Arial" panose="020B0604020202020204" pitchFamily="34" charset="0"/>
              </a:rPr>
              <a:t>biocompatibility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4453" y="1916050"/>
            <a:ext cx="3713787" cy="1881284"/>
          </a:xfrm>
        </p:spPr>
        <p:txBody>
          <a:bodyPr/>
          <a:lstStyle/>
          <a:p>
            <a:pPr eaLnBrk="0" hangingPunct="0">
              <a:spcAft>
                <a:spcPts val="450"/>
              </a:spcAft>
              <a:buClr>
                <a:srgbClr val="8CC63E"/>
              </a:buClr>
              <a:buSzPct val="100000"/>
              <a:defRPr/>
            </a:pPr>
            <a:r>
              <a:rPr lang="en-GB" sz="1500" b="1" dirty="0" err="1">
                <a:solidFill>
                  <a:schemeClr val="tx1"/>
                </a:solidFill>
                <a:latin typeface="Times New Roman" panose="02020603050405020304" pitchFamily="18" charset="0"/>
                <a:ea typeface="ＭＳ Ｐゴシック" pitchFamily="34" charset="-128"/>
                <a:cs typeface="Times New Roman" panose="02020603050405020304" pitchFamily="18" charset="0"/>
              </a:rPr>
              <a:t>Tái</a:t>
            </a:r>
            <a:r>
              <a:rPr lang="en-GB" sz="1500" b="1"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sz="1500" b="1" dirty="0" err="1">
                <a:solidFill>
                  <a:schemeClr val="tx1"/>
                </a:solidFill>
                <a:latin typeface="Times New Roman" panose="02020603050405020304" pitchFamily="18" charset="0"/>
                <a:ea typeface="ＭＳ Ｐゴシック" pitchFamily="34" charset="-128"/>
                <a:cs typeface="Times New Roman" panose="02020603050405020304" pitchFamily="18" charset="0"/>
              </a:rPr>
              <a:t>tạo</a:t>
            </a:r>
            <a:r>
              <a:rPr lang="en-GB" sz="1500" b="1" dirty="0">
                <a:solidFill>
                  <a:schemeClr val="tx1"/>
                </a:solidFill>
                <a:latin typeface="Times New Roman" panose="02020603050405020304" pitchFamily="18" charset="0"/>
                <a:ea typeface="ＭＳ Ｐゴシック" pitchFamily="34" charset="-128"/>
                <a:cs typeface="Times New Roman" panose="02020603050405020304" pitchFamily="18" charset="0"/>
              </a:rPr>
              <a:t> ACL </a:t>
            </a:r>
            <a:r>
              <a:rPr lang="en-GB" sz="1500" b="1" dirty="0" err="1">
                <a:solidFill>
                  <a:schemeClr val="tx1"/>
                </a:solidFill>
                <a:latin typeface="Times New Roman" panose="02020603050405020304" pitchFamily="18" charset="0"/>
                <a:ea typeface="ＭＳ Ｐゴシック" pitchFamily="34" charset="-128"/>
                <a:cs typeface="Times New Roman" panose="02020603050405020304" pitchFamily="18" charset="0"/>
              </a:rPr>
              <a:t>sử</a:t>
            </a:r>
            <a:r>
              <a:rPr lang="en-GB" sz="1500" b="1"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sz="1500" b="1" dirty="0" err="1">
                <a:solidFill>
                  <a:schemeClr val="tx1"/>
                </a:solidFill>
                <a:latin typeface="Times New Roman" panose="02020603050405020304" pitchFamily="18" charset="0"/>
                <a:ea typeface="ＭＳ Ｐゴシック" pitchFamily="34" charset="-128"/>
                <a:cs typeface="Times New Roman" panose="02020603050405020304" pitchFamily="18" charset="0"/>
              </a:rPr>
              <a:t>dụng</a:t>
            </a:r>
            <a:r>
              <a:rPr lang="en-GB" sz="1500" b="1"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sz="1500" dirty="0">
                <a:solidFill>
                  <a:schemeClr val="tx1"/>
                </a:solidFill>
                <a:latin typeface="Times New Roman" panose="02020603050405020304" pitchFamily="18" charset="0"/>
                <a:ea typeface="ＭＳ Ｐゴシック" pitchFamily="34" charset="-128"/>
                <a:cs typeface="Times New Roman" panose="02020603050405020304" pitchFamily="18" charset="0"/>
              </a:rPr>
              <a:t>LARS</a:t>
            </a:r>
            <a:r>
              <a:rPr lang="en-GB" sz="1500" dirty="0">
                <a:solidFill>
                  <a:schemeClr val="tx1"/>
                </a:solidFill>
                <a:latin typeface="Times New Roman" panose="02020603050405020304" pitchFamily="18" charset="0"/>
                <a:ea typeface="ＭＳ Ｐゴシック" pitchFamily="-107" charset="-128"/>
                <a:cs typeface="Times New Roman" panose="02020603050405020304" pitchFamily="18" charset="0"/>
              </a:rPr>
              <a:t>™</a:t>
            </a:r>
            <a:r>
              <a:rPr lang="en-GB" sz="1500" b="1"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sz="1500" b="1" dirty="0" err="1">
                <a:solidFill>
                  <a:schemeClr val="tx1"/>
                </a:solidFill>
                <a:latin typeface="Times New Roman" panose="02020603050405020304" pitchFamily="18" charset="0"/>
                <a:ea typeface="ＭＳ Ｐゴシック" pitchFamily="34" charset="-128"/>
                <a:cs typeface="Times New Roman" panose="02020603050405020304" pitchFamily="18" charset="0"/>
              </a:rPr>
              <a:t>trong</a:t>
            </a:r>
            <a:r>
              <a:rPr lang="en-GB" sz="1500" b="1" dirty="0">
                <a:solidFill>
                  <a:schemeClr val="tx1"/>
                </a:solidFill>
                <a:latin typeface="Times New Roman" panose="02020603050405020304" pitchFamily="18" charset="0"/>
                <a:ea typeface="ＭＳ Ｐゴシック" pitchFamily="34" charset="-128"/>
                <a:cs typeface="Times New Roman" panose="02020603050405020304" pitchFamily="18" charset="0"/>
              </a:rPr>
              <a:t> 6 tháng</a:t>
            </a:r>
            <a:r>
              <a:rPr lang="en-GB" sz="1500" b="1" baseline="30000" dirty="0">
                <a:solidFill>
                  <a:schemeClr val="tx1"/>
                </a:solidFill>
                <a:latin typeface="Times New Roman" panose="02020603050405020304" pitchFamily="18" charset="0"/>
                <a:ea typeface="ＭＳ Ｐゴシック" pitchFamily="34" charset="-128"/>
                <a:cs typeface="Times New Roman" panose="02020603050405020304" pitchFamily="18" charset="0"/>
              </a:rPr>
              <a:t>10.</a:t>
            </a:r>
          </a:p>
          <a:p>
            <a:pPr marL="214313" indent="-214313" eaLnBrk="0" hangingPunct="0">
              <a:spcAft>
                <a:spcPts val="450"/>
              </a:spcAft>
              <a:buClr>
                <a:srgbClr val="8CC63E"/>
              </a:buClr>
              <a:buSzPct val="100000"/>
              <a:buFont typeface="Wingdings" panose="05000000000000000000" pitchFamily="2" charset="2"/>
              <a:buChar char="§"/>
              <a:defRPr/>
            </a:pP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Sợi</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LARS</a:t>
            </a:r>
            <a:r>
              <a:rPr lang="en-GB" dirty="0">
                <a:solidFill>
                  <a:schemeClr val="tx1"/>
                </a:solidFill>
                <a:latin typeface="Times New Roman" panose="02020603050405020304" pitchFamily="18" charset="0"/>
                <a:cs typeface="Times New Roman" panose="02020603050405020304" pitchFamily="18" charset="0"/>
              </a:rPr>
              <a:t>™</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được</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bao</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quanh</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bởi</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các</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mô</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collagen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với</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các</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sợi</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nguyên</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bào</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a:t>
            </a:r>
          </a:p>
          <a:p>
            <a:pPr marL="214313" indent="-214313" eaLnBrk="0" hangingPunct="0">
              <a:spcAft>
                <a:spcPts val="450"/>
              </a:spcAft>
              <a:buClr>
                <a:srgbClr val="8CC63E"/>
              </a:buClr>
              <a:buSzPct val="100000"/>
              <a:buFont typeface="Wingdings" panose="05000000000000000000" pitchFamily="2" charset="2"/>
              <a:buChar char="§"/>
              <a:defRPr/>
            </a:pP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Sợi</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LARS</a:t>
            </a:r>
            <a:r>
              <a:rPr lang="en-GB" dirty="0" err="1">
                <a:solidFill>
                  <a:schemeClr val="tx1"/>
                </a:solidFill>
                <a:latin typeface="Times New Roman" panose="02020603050405020304" pitchFamily="18" charset="0"/>
                <a:cs typeface="Times New Roman" panose="02020603050405020304" pitchFamily="18" charset="0"/>
              </a:rPr>
              <a:t>™</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được</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ngăn</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cách</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bởi</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các</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mô</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collagen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mới</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hình</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thành</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a:t>
            </a:r>
          </a:p>
          <a:p>
            <a:pPr marL="214313" indent="-214313" eaLnBrk="0" hangingPunct="0">
              <a:spcAft>
                <a:spcPts val="450"/>
              </a:spcAft>
              <a:buClr>
                <a:srgbClr val="8CC63E"/>
              </a:buClr>
              <a:buSzPct val="100000"/>
              <a:buFont typeface="Wingdings" panose="05000000000000000000" pitchFamily="2" charset="2"/>
              <a:buChar char="§"/>
              <a:defRPr/>
            </a:pP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Sự</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tách</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biệt</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này</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có</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thể</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loại</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bỏ</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sự</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xáo</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trộn</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của</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các</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sợi</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liền</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34" charset="-128"/>
                <a:cs typeface="Times New Roman" panose="02020603050405020304" pitchFamily="18" charset="0"/>
              </a:rPr>
              <a:t>kề</a:t>
            </a:r>
            <a:r>
              <a:rPr lang="en-GB" dirty="0">
                <a:solidFill>
                  <a:schemeClr val="tx1"/>
                </a:solidFill>
                <a:latin typeface="Times New Roman" panose="02020603050405020304" pitchFamily="18" charset="0"/>
                <a:ea typeface="ＭＳ Ｐゴシック" pitchFamily="34" charset="-128"/>
                <a:cs typeface="Times New Roman" panose="02020603050405020304" pitchFamily="18" charset="0"/>
              </a:rPr>
              <a:t>.</a:t>
            </a:r>
          </a:p>
        </p:txBody>
      </p:sp>
      <p:sp>
        <p:nvSpPr>
          <p:cNvPr id="16" name="Content Placeholder 2"/>
          <p:cNvSpPr txBox="1">
            <a:spLocks/>
          </p:cNvSpPr>
          <p:nvPr/>
        </p:nvSpPr>
        <p:spPr bwMode="auto">
          <a:xfrm>
            <a:off x="3477429" y="4072812"/>
            <a:ext cx="4374486" cy="124213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
                <a:schemeClr val="accent3">
                  <a:lumMod val="75000"/>
                </a:schemeClr>
              </a:buClr>
              <a:buFont typeface="Wingdings" pitchFamily="-107"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3"/>
              </a:buClr>
              <a:buFont typeface="Wingdings" pitchFamily="-107" charset="2"/>
              <a:buChar char="§"/>
              <a:defRPr sz="2000">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lr>
                <a:schemeClr val="accent3"/>
              </a:buClr>
              <a:buSzPct val="80000"/>
              <a:buFont typeface="Wingdings" pitchFamily="-107" charset="2"/>
              <a:buChar char="§"/>
              <a:defRPr sz="2000">
                <a:solidFill>
                  <a:schemeClr val="tx1"/>
                </a:solidFill>
                <a:latin typeface="+mn-lt"/>
                <a:ea typeface="ＭＳ Ｐゴシック" pitchFamily="-107"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lr>
                <a:schemeClr val="accent2"/>
              </a:buClr>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lr>
                <a:schemeClr val="accent2"/>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latin typeface="+mn-lt"/>
              </a:defRPr>
            </a:lvl9pPr>
          </a:lstStyle>
          <a:p>
            <a:pPr eaLnBrk="0" fontAlgn="auto" hangingPunct="0">
              <a:spcBef>
                <a:spcPts val="0"/>
              </a:spcBef>
              <a:spcAft>
                <a:spcPts val="450"/>
              </a:spcAft>
              <a:buClr>
                <a:srgbClr val="8CC63E"/>
              </a:buClr>
              <a:buSzPct val="100000"/>
              <a:buNone/>
              <a:defRPr/>
            </a:pPr>
            <a:r>
              <a:rPr lang="en-GB" sz="1500" b="1" dirty="0">
                <a:solidFill>
                  <a:srgbClr val="97BF0F"/>
                </a:solidFill>
                <a:latin typeface="Times New Roman" panose="02020603050405020304" pitchFamily="18" charset="0"/>
                <a:ea typeface="ＭＳ Ｐゴシック" pitchFamily="-110" charset="-128"/>
                <a:cs typeface="Times New Roman" panose="02020603050405020304" pitchFamily="18" charset="0"/>
              </a:rPr>
              <a:t>LARS</a:t>
            </a:r>
            <a:r>
              <a:rPr lang="en-GB" sz="1500" b="1" dirty="0">
                <a:solidFill>
                  <a:srgbClr val="97BF0F"/>
                </a:solidFill>
                <a:latin typeface="Times New Roman" panose="02020603050405020304" pitchFamily="18" charset="0"/>
                <a:ea typeface="ＭＳ Ｐゴシック" pitchFamily="-107" charset="-128"/>
                <a:cs typeface="Times New Roman" panose="02020603050405020304" pitchFamily="18" charset="0"/>
              </a:rPr>
              <a:t>™</a:t>
            </a:r>
            <a:r>
              <a:rPr lang="en-GB" sz="1500" b="1" dirty="0">
                <a:solidFill>
                  <a:srgbClr val="97BF0F"/>
                </a:solidFill>
                <a:latin typeface="Times New Roman" panose="02020603050405020304" pitchFamily="18" charset="0"/>
                <a:ea typeface="ＭＳ Ｐゴシック" pitchFamily="-110" charset="-128"/>
                <a:cs typeface="Times New Roman" panose="02020603050405020304" pitchFamily="18" charset="0"/>
              </a:rPr>
              <a:t> 6 </a:t>
            </a:r>
            <a:r>
              <a:rPr lang="en-GB" sz="1500" b="1" dirty="0" err="1">
                <a:solidFill>
                  <a:srgbClr val="97BF0F"/>
                </a:solidFill>
                <a:latin typeface="Times New Roman" panose="02020603050405020304" pitchFamily="18" charset="0"/>
                <a:ea typeface="ＭＳ Ｐゴシック" pitchFamily="-110" charset="-128"/>
                <a:cs typeface="Times New Roman" panose="02020603050405020304" pitchFamily="18" charset="0"/>
              </a:rPr>
              <a:t>tháng</a:t>
            </a:r>
            <a:r>
              <a:rPr lang="en-GB" sz="1500" b="1" dirty="0">
                <a:solidFill>
                  <a:srgbClr val="97BF0F"/>
                </a:solidFill>
                <a:latin typeface="Times New Roman" panose="02020603050405020304" pitchFamily="18" charset="0"/>
                <a:ea typeface="ＭＳ Ｐゴシック" pitchFamily="-110" charset="-128"/>
                <a:cs typeface="Times New Roman" panose="02020603050405020304" pitchFamily="18" charset="0"/>
              </a:rPr>
              <a:t> </a:t>
            </a:r>
            <a:r>
              <a:rPr lang="en-GB" sz="1500" b="1" dirty="0" err="1">
                <a:solidFill>
                  <a:srgbClr val="97BF0F"/>
                </a:solidFill>
                <a:latin typeface="Times New Roman" panose="02020603050405020304" pitchFamily="18" charset="0"/>
                <a:ea typeface="ＭＳ Ｐゴシック" pitchFamily="-110" charset="-128"/>
                <a:cs typeface="Times New Roman" panose="02020603050405020304" pitchFamily="18" charset="0"/>
              </a:rPr>
              <a:t>sau</a:t>
            </a:r>
            <a:r>
              <a:rPr lang="en-GB" sz="1500" b="1" dirty="0">
                <a:solidFill>
                  <a:srgbClr val="97BF0F"/>
                </a:solidFill>
                <a:latin typeface="Times New Roman" panose="02020603050405020304" pitchFamily="18" charset="0"/>
                <a:ea typeface="ＭＳ Ｐゴシック" pitchFamily="-110" charset="-128"/>
                <a:cs typeface="Times New Roman" panose="02020603050405020304" pitchFamily="18" charset="0"/>
              </a:rPr>
              <a:t> </a:t>
            </a:r>
            <a:r>
              <a:rPr lang="en-GB" sz="1500" b="1" dirty="0" err="1">
                <a:solidFill>
                  <a:srgbClr val="97BF0F"/>
                </a:solidFill>
                <a:latin typeface="Times New Roman" panose="02020603050405020304" pitchFamily="18" charset="0"/>
                <a:ea typeface="ＭＳ Ｐゴシック" pitchFamily="-110" charset="-128"/>
                <a:cs typeface="Times New Roman" panose="02020603050405020304" pitchFamily="18" charset="0"/>
              </a:rPr>
              <a:t>khi</a:t>
            </a:r>
            <a:r>
              <a:rPr lang="en-GB" sz="1500" b="1" dirty="0">
                <a:solidFill>
                  <a:srgbClr val="97BF0F"/>
                </a:solidFill>
                <a:latin typeface="Times New Roman" panose="02020603050405020304" pitchFamily="18" charset="0"/>
                <a:ea typeface="ＭＳ Ｐゴシック" pitchFamily="-110" charset="-128"/>
                <a:cs typeface="Times New Roman" panose="02020603050405020304" pitchFamily="18" charset="0"/>
              </a:rPr>
              <a:t> cấy</a:t>
            </a:r>
            <a:r>
              <a:rPr lang="en-GB" sz="1500" b="1" baseline="30000" dirty="0">
                <a:solidFill>
                  <a:srgbClr val="97BF0F"/>
                </a:solidFill>
                <a:latin typeface="Times New Roman" panose="02020603050405020304" pitchFamily="18" charset="0"/>
                <a:ea typeface="ＭＳ Ｐゴシック" pitchFamily="-110" charset="-128"/>
                <a:cs typeface="Times New Roman" panose="02020603050405020304" pitchFamily="18" charset="0"/>
              </a:rPr>
              <a:t>11</a:t>
            </a:r>
          </a:p>
          <a:p>
            <a:pPr eaLnBrk="0" fontAlgn="auto" hangingPunct="0">
              <a:spcBef>
                <a:spcPts val="0"/>
              </a:spcBef>
              <a:spcAft>
                <a:spcPts val="450"/>
              </a:spcAft>
              <a:buClr>
                <a:srgbClr val="8CC63E"/>
              </a:buClr>
              <a:buSzPct val="100000"/>
              <a:defRPr/>
            </a:pPr>
            <a:r>
              <a:rPr lang="en-GB" sz="1350" dirty="0" err="1">
                <a:latin typeface="Times New Roman" panose="02020603050405020304" pitchFamily="18" charset="0"/>
                <a:ea typeface="ＭＳ Ｐゴシック" pitchFamily="-110" charset="-128"/>
                <a:cs typeface="Times New Roman" panose="02020603050405020304" pitchFamily="18" charset="0"/>
              </a:rPr>
              <a:t>Các</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tế</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bào</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có</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trong</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mô</a:t>
            </a:r>
            <a:r>
              <a:rPr lang="en-GB" sz="1350" dirty="0">
                <a:latin typeface="Times New Roman" panose="02020603050405020304" pitchFamily="18" charset="0"/>
                <a:ea typeface="ＭＳ Ｐゴシック" pitchFamily="-110" charset="-128"/>
                <a:cs typeface="Times New Roman" panose="02020603050405020304" pitchFamily="18" charset="0"/>
              </a:rPr>
              <a:t> collagen </a:t>
            </a:r>
            <a:r>
              <a:rPr lang="en-GB" sz="1350" dirty="0" err="1">
                <a:latin typeface="Times New Roman" panose="02020603050405020304" pitchFamily="18" charset="0"/>
                <a:ea typeface="ＭＳ Ｐゴシック" pitchFamily="-110" charset="-128"/>
                <a:cs typeface="Times New Roman" panose="02020603050405020304" pitchFamily="18" charset="0"/>
              </a:rPr>
              <a:t>mới</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hình</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thành</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xung</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quanh</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dây</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chằng</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a:latin typeface="Times New Roman" panose="02020603050405020304" pitchFamily="18" charset="0"/>
                <a:ea typeface="ＭＳ Ｐゴシック" pitchFamily="34" charset="-128"/>
                <a:cs typeface="Times New Roman" panose="02020603050405020304" pitchFamily="18" charset="0"/>
              </a:rPr>
              <a:t>LARS</a:t>
            </a:r>
            <a:r>
              <a:rPr lang="en-GB" sz="1350" dirty="0">
                <a:latin typeface="Times New Roman" panose="02020603050405020304" pitchFamily="18" charset="0"/>
                <a:cs typeface="Times New Roman" panose="02020603050405020304" pitchFamily="18" charset="0"/>
              </a:rPr>
              <a:t>™.</a:t>
            </a:r>
            <a:endParaRPr lang="en-GB" sz="1350" dirty="0">
              <a:latin typeface="Times New Roman" panose="02020603050405020304" pitchFamily="18" charset="0"/>
              <a:ea typeface="ＭＳ Ｐゴシック" pitchFamily="-110" charset="-128"/>
              <a:cs typeface="Times New Roman" panose="02020603050405020304" pitchFamily="18" charset="0"/>
            </a:endParaRPr>
          </a:p>
          <a:p>
            <a:pPr eaLnBrk="0" fontAlgn="auto" hangingPunct="0">
              <a:spcBef>
                <a:spcPts val="0"/>
              </a:spcBef>
              <a:spcAft>
                <a:spcPts val="450"/>
              </a:spcAft>
              <a:buClr>
                <a:srgbClr val="8CC63E"/>
              </a:buClr>
              <a:buSzPct val="100000"/>
              <a:defRPr/>
            </a:pPr>
            <a:r>
              <a:rPr lang="en-GB" sz="1350" dirty="0" err="1">
                <a:latin typeface="Times New Roman" panose="02020603050405020304" pitchFamily="18" charset="0"/>
                <a:ea typeface="ＭＳ Ｐゴシック" pitchFamily="-110" charset="-128"/>
                <a:cs typeface="Times New Roman" panose="02020603050405020304" pitchFamily="18" charset="0"/>
              </a:rPr>
              <a:t>Bắt</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đầu</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tái</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cấu</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tạo</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mạch</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máu</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dây</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chằng</a:t>
            </a:r>
            <a:r>
              <a:rPr lang="en-GB" sz="1350" dirty="0">
                <a:latin typeface="Times New Roman" panose="02020603050405020304" pitchFamily="18" charset="0"/>
                <a:ea typeface="ＭＳ Ｐゴシック" pitchFamily="-110" charset="-128"/>
                <a:cs typeface="Times New Roman" panose="02020603050405020304" pitchFamily="18" charset="0"/>
              </a:rPr>
              <a:t>.</a:t>
            </a:r>
          </a:p>
          <a:p>
            <a:pPr eaLnBrk="0" fontAlgn="auto" hangingPunct="0">
              <a:spcBef>
                <a:spcPts val="0"/>
              </a:spcBef>
              <a:spcAft>
                <a:spcPts val="450"/>
              </a:spcAft>
              <a:buClr>
                <a:srgbClr val="8CC63E"/>
              </a:buClr>
              <a:buSzPct val="100000"/>
              <a:defRPr/>
            </a:pPr>
            <a:r>
              <a:rPr lang="en-GB" sz="1350" dirty="0" err="1">
                <a:latin typeface="Times New Roman" panose="02020603050405020304" pitchFamily="18" charset="0"/>
                <a:ea typeface="ＭＳ Ｐゴシック" pitchFamily="-110" charset="-128"/>
                <a:cs typeface="Times New Roman" panose="02020603050405020304" pitchFamily="18" charset="0"/>
              </a:rPr>
              <a:t>Tạo</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điều</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kiện</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bảo</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quản</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tế</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bào</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lâu</a:t>
            </a:r>
            <a:r>
              <a:rPr lang="en-GB" sz="1350" dirty="0">
                <a:latin typeface="Times New Roman" panose="02020603050405020304" pitchFamily="18" charset="0"/>
                <a:ea typeface="ＭＳ Ｐゴシック" pitchFamily="-110" charset="-128"/>
                <a:cs typeface="Times New Roman" panose="02020603050405020304" pitchFamily="18" charset="0"/>
              </a:rPr>
              <a:t> </a:t>
            </a:r>
            <a:r>
              <a:rPr lang="en-GB" sz="1350" dirty="0" err="1">
                <a:latin typeface="Times New Roman" panose="02020603050405020304" pitchFamily="18" charset="0"/>
                <a:ea typeface="ＭＳ Ｐゴシック" pitchFamily="-110" charset="-128"/>
                <a:cs typeface="Times New Roman" panose="02020603050405020304" pitchFamily="18" charset="0"/>
              </a:rPr>
              <a:t>dài</a:t>
            </a:r>
            <a:r>
              <a:rPr lang="en-GB" sz="1350" dirty="0">
                <a:latin typeface="Times New Roman" panose="02020603050405020304" pitchFamily="18" charset="0"/>
                <a:ea typeface="ＭＳ Ｐゴシック" pitchFamily="-110" charset="-128"/>
                <a:cs typeface="Times New Roman" panose="02020603050405020304" pitchFamily="18" charset="0"/>
              </a:rPr>
              <a:t>.</a:t>
            </a:r>
          </a:p>
        </p:txBody>
      </p:sp>
      <p:grpSp>
        <p:nvGrpSpPr>
          <p:cNvPr id="27" name="Group 26"/>
          <p:cNvGrpSpPr/>
          <p:nvPr/>
        </p:nvGrpSpPr>
        <p:grpSpPr>
          <a:xfrm>
            <a:off x="4374182" y="1943100"/>
            <a:ext cx="1828880" cy="1314351"/>
            <a:chOff x="6156176" y="1396589"/>
            <a:chExt cx="2404728" cy="1728192"/>
          </a:xfrm>
        </p:grpSpPr>
        <p:sp>
          <p:nvSpPr>
            <p:cNvPr id="25" name="Rectangle 24"/>
            <p:cNvSpPr/>
            <p:nvPr>
              <p:custDataLst>
                <p:tags r:id="rId5"/>
              </p:custDataLst>
            </p:nvPr>
          </p:nvSpPr>
          <p:spPr bwMode="auto">
            <a:xfrm>
              <a:off x="6156176" y="1396589"/>
              <a:ext cx="2404728" cy="1728192"/>
            </a:xfrm>
            <a:prstGeom prst="rect">
              <a:avLst/>
            </a:prstGeom>
            <a:solidFill>
              <a:srgbClr val="C7E3A1"/>
            </a:solidFill>
            <a:ln w="9525" cap="flat" cmpd="sng" algn="ctr">
              <a:noFill/>
              <a:prstDash val="solid"/>
              <a:round/>
              <a:headEnd type="none" w="med" len="med"/>
              <a:tailEnd type="none" w="med" len="med"/>
            </a:ln>
            <a:effectLst>
              <a:outerShdw blurRad="76200" sx="103000" sy="103000" algn="ctr"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algn="r" fontAlgn="base">
                <a:spcBef>
                  <a:spcPct val="0"/>
                </a:spcBef>
                <a:spcAft>
                  <a:spcPct val="0"/>
                </a:spcAft>
              </a:pPr>
              <a:endParaRPr lang="en-GB" sz="1050" baseline="-25000" dirty="0">
                <a:solidFill>
                  <a:srgbClr val="00204E"/>
                </a:solidFill>
                <a:latin typeface="HelveticaNeueLT Std Lt" pitchFamily="34" charset="0"/>
              </a:endParaRPr>
            </a:p>
          </p:txBody>
        </p:sp>
        <p:sp>
          <p:nvSpPr>
            <p:cNvPr id="11" name="TextBox 10"/>
            <p:cNvSpPr txBox="1">
              <a:spLocks noChangeArrowheads="1"/>
            </p:cNvSpPr>
            <p:nvPr>
              <p:custDataLst>
                <p:tags r:id="rId6"/>
              </p:custDataLst>
            </p:nvPr>
          </p:nvSpPr>
          <p:spPr bwMode="auto">
            <a:xfrm>
              <a:off x="7203571" y="1468596"/>
              <a:ext cx="1224136" cy="273162"/>
            </a:xfrm>
            <a:prstGeom prst="rect">
              <a:avLst/>
            </a:prstGeom>
            <a:noFill/>
            <a:ln w="9525">
              <a:noFill/>
              <a:miter lim="800000"/>
              <a:headEnd/>
              <a:tailEnd/>
            </a:ln>
          </p:spPr>
          <p:txBody>
            <a:bodyPr wrap="square">
              <a:spAutoFit/>
            </a:bodyPr>
            <a:lstStyle/>
            <a:p>
              <a:pPr>
                <a:defRPr/>
              </a:pPr>
              <a:r>
                <a:rPr lang="en-GB" sz="900" kern="0" dirty="0">
                  <a:solidFill>
                    <a:srgbClr val="807F83"/>
                  </a:solidFill>
                  <a:latin typeface="Arial" panose="020B0604020202020204" pitchFamily="34" charset="0"/>
                  <a:cs typeface="Arial" panose="020B0604020202020204" pitchFamily="34" charset="0"/>
                </a:rPr>
                <a:t>LARS</a:t>
              </a:r>
              <a:r>
                <a:rPr lang="en-GB" sz="900" dirty="0">
                  <a:solidFill>
                    <a:srgbClr val="807F83"/>
                  </a:solidFill>
                  <a:latin typeface="Arial" panose="020B0604020202020204" pitchFamily="34" charset="0"/>
                  <a:ea typeface="ＭＳ Ｐゴシック" pitchFamily="-107" charset="-128"/>
                  <a:cs typeface="Arial" panose="020B0604020202020204" pitchFamily="34" charset="0"/>
                </a:rPr>
                <a:t>™</a:t>
              </a:r>
              <a:r>
                <a:rPr lang="en-GB" sz="900" kern="0" dirty="0">
                  <a:solidFill>
                    <a:srgbClr val="807F83"/>
                  </a:solidFill>
                  <a:latin typeface="Arial" panose="020B0604020202020204" pitchFamily="34" charset="0"/>
                  <a:cs typeface="Arial" panose="020B0604020202020204" pitchFamily="34" charset="0"/>
                </a:rPr>
                <a:t> fibres</a:t>
              </a:r>
            </a:p>
          </p:txBody>
        </p:sp>
        <p:grpSp>
          <p:nvGrpSpPr>
            <p:cNvPr id="4" name="Group 23"/>
            <p:cNvGrpSpPr>
              <a:grpSpLocks noChangeAspect="1"/>
            </p:cNvGrpSpPr>
            <p:nvPr/>
          </p:nvGrpSpPr>
          <p:grpSpPr>
            <a:xfrm>
              <a:off x="6948772" y="1756629"/>
              <a:ext cx="1460657" cy="1238049"/>
              <a:chOff x="824504" y="1330278"/>
              <a:chExt cx="1803280" cy="1528455"/>
            </a:xfrm>
          </p:grpSpPr>
          <p:pic>
            <p:nvPicPr>
              <p:cNvPr id="10" name="Picture 4"/>
              <p:cNvPicPr>
                <a:picLocks noChangeArrowheads="1"/>
              </p:cNvPicPr>
              <p:nvPr>
                <p:custDataLst>
                  <p:tags r:id="rId7"/>
                </p:custDataLst>
              </p:nvPr>
            </p:nvPicPr>
            <p:blipFill>
              <a:blip r:embed="rId10" cstate="print"/>
              <a:srcRect/>
              <a:stretch>
                <a:fillRect/>
              </a:stretch>
            </p:blipFill>
            <p:spPr bwMode="auto">
              <a:xfrm>
                <a:off x="899806" y="1418694"/>
                <a:ext cx="1727978" cy="1440039"/>
              </a:xfrm>
              <a:prstGeom prst="rect">
                <a:avLst/>
              </a:prstGeom>
              <a:noFill/>
              <a:ln w="9525">
                <a:noFill/>
                <a:miter lim="800000"/>
                <a:headEnd/>
                <a:tailEnd/>
              </a:ln>
              <a:effectLst>
                <a:innerShdw blurRad="114300">
                  <a:prstClr val="black"/>
                </a:innerShdw>
              </a:effectLst>
            </p:spPr>
          </p:pic>
          <p:cxnSp>
            <p:nvCxnSpPr>
              <p:cNvPr id="12" name="Straight Arrow Connector 26"/>
              <p:cNvCxnSpPr>
                <a:cxnSpLocks noChangeShapeType="1"/>
              </p:cNvCxnSpPr>
              <p:nvPr/>
            </p:nvCxnSpPr>
            <p:spPr bwMode="auto">
              <a:xfrm>
                <a:off x="824504" y="2036359"/>
                <a:ext cx="895573" cy="93947"/>
              </a:xfrm>
              <a:prstGeom prst="straightConnector1">
                <a:avLst/>
              </a:prstGeom>
              <a:noFill/>
              <a:ln w="28575" algn="ctr">
                <a:solidFill>
                  <a:sysClr val="windowText" lastClr="000000"/>
                </a:solidFill>
                <a:round/>
                <a:headEnd/>
                <a:tailEnd type="triangle" w="med" len="med"/>
              </a:ln>
            </p:spPr>
          </p:cxnSp>
          <p:cxnSp>
            <p:nvCxnSpPr>
              <p:cNvPr id="13" name="Straight Arrow Connector 27"/>
              <p:cNvCxnSpPr>
                <a:cxnSpLocks noChangeShapeType="1"/>
              </p:cNvCxnSpPr>
              <p:nvPr/>
            </p:nvCxnSpPr>
            <p:spPr bwMode="auto">
              <a:xfrm flipV="1">
                <a:off x="824504" y="1769217"/>
                <a:ext cx="397106" cy="267142"/>
              </a:xfrm>
              <a:prstGeom prst="straightConnector1">
                <a:avLst/>
              </a:prstGeom>
              <a:noFill/>
              <a:ln w="28575" algn="ctr">
                <a:solidFill>
                  <a:sysClr val="windowText" lastClr="000000"/>
                </a:solidFill>
                <a:round/>
                <a:headEnd/>
                <a:tailEnd type="triangle" w="med" len="med"/>
              </a:ln>
            </p:spPr>
          </p:cxnSp>
          <p:cxnSp>
            <p:nvCxnSpPr>
              <p:cNvPr id="14" name="Straight Arrow Connector 29"/>
              <p:cNvCxnSpPr>
                <a:cxnSpLocks noChangeShapeType="1"/>
              </p:cNvCxnSpPr>
              <p:nvPr/>
            </p:nvCxnSpPr>
            <p:spPr bwMode="auto">
              <a:xfrm rot="16200000" flipH="1">
                <a:off x="1784540" y="1618218"/>
                <a:ext cx="800028" cy="224147"/>
              </a:xfrm>
              <a:prstGeom prst="straightConnector1">
                <a:avLst/>
              </a:prstGeom>
              <a:noFill/>
              <a:ln w="28575" algn="ctr">
                <a:solidFill>
                  <a:sysClr val="windowText" lastClr="000000"/>
                </a:solidFill>
                <a:round/>
                <a:headEnd/>
                <a:tailEnd type="triangle" w="med" len="med"/>
              </a:ln>
            </p:spPr>
          </p:cxnSp>
        </p:grpSp>
        <p:sp>
          <p:nvSpPr>
            <p:cNvPr id="15" name="TextBox 25"/>
            <p:cNvSpPr txBox="1">
              <a:spLocks noChangeArrowheads="1"/>
            </p:cNvSpPr>
            <p:nvPr/>
          </p:nvSpPr>
          <p:spPr bwMode="auto">
            <a:xfrm>
              <a:off x="6195459" y="2179280"/>
              <a:ext cx="792088" cy="455270"/>
            </a:xfrm>
            <a:prstGeom prst="rect">
              <a:avLst/>
            </a:prstGeom>
            <a:noFill/>
            <a:ln w="9525">
              <a:noFill/>
              <a:miter lim="800000"/>
              <a:headEnd/>
              <a:tailEnd/>
            </a:ln>
          </p:spPr>
          <p:txBody>
            <a:bodyPr wrap="square">
              <a:spAutoFit/>
            </a:bodyPr>
            <a:lstStyle/>
            <a:p>
              <a:pPr>
                <a:defRPr/>
              </a:pPr>
              <a:r>
                <a:rPr lang="en-GB" sz="900" kern="0" dirty="0">
                  <a:solidFill>
                    <a:srgbClr val="807F83"/>
                  </a:solidFill>
                  <a:latin typeface="Arial" panose="020B0604020202020204" pitchFamily="34" charset="0"/>
                  <a:cs typeface="Arial" panose="020B0604020202020204" pitchFamily="34" charset="0"/>
                </a:rPr>
                <a:t>Collagen fibres </a:t>
              </a:r>
            </a:p>
          </p:txBody>
        </p:sp>
      </p:grpSp>
      <p:grpSp>
        <p:nvGrpSpPr>
          <p:cNvPr id="28" name="Group 27"/>
          <p:cNvGrpSpPr/>
          <p:nvPr/>
        </p:nvGrpSpPr>
        <p:grpSpPr>
          <a:xfrm>
            <a:off x="1371600" y="4133250"/>
            <a:ext cx="2057400" cy="1410300"/>
            <a:chOff x="5998908" y="3933248"/>
            <a:chExt cx="2532448" cy="1728000"/>
          </a:xfrm>
        </p:grpSpPr>
        <p:sp>
          <p:nvSpPr>
            <p:cNvPr id="26" name="Rectangle 25"/>
            <p:cNvSpPr/>
            <p:nvPr>
              <p:custDataLst>
                <p:tags r:id="rId2"/>
              </p:custDataLst>
            </p:nvPr>
          </p:nvSpPr>
          <p:spPr bwMode="auto">
            <a:xfrm>
              <a:off x="5998908" y="3933248"/>
              <a:ext cx="2505600" cy="1728000"/>
            </a:xfrm>
            <a:prstGeom prst="rect">
              <a:avLst/>
            </a:prstGeom>
            <a:solidFill>
              <a:srgbClr val="C7E3A1"/>
            </a:solidFill>
            <a:ln w="9525" cap="flat" cmpd="sng" algn="ctr">
              <a:noFill/>
              <a:prstDash val="solid"/>
              <a:round/>
              <a:headEnd type="none" w="med" len="med"/>
              <a:tailEnd type="none" w="med" len="med"/>
            </a:ln>
            <a:effectLst>
              <a:outerShdw blurRad="76200" sx="103000" sy="103000" algn="ctr"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algn="r" fontAlgn="base">
                <a:spcBef>
                  <a:spcPct val="0"/>
                </a:spcBef>
                <a:spcAft>
                  <a:spcPct val="0"/>
                </a:spcAft>
              </a:pPr>
              <a:endParaRPr lang="en-GB" sz="1050" baseline="-25000" dirty="0">
                <a:solidFill>
                  <a:srgbClr val="00204E"/>
                </a:solidFill>
                <a:latin typeface="HelveticaNeueLT Std Lt" pitchFamily="34" charset="0"/>
              </a:endParaRPr>
            </a:p>
          </p:txBody>
        </p:sp>
        <p:sp>
          <p:nvSpPr>
            <p:cNvPr id="21" name="TextBox 43"/>
            <p:cNvSpPr txBox="1">
              <a:spLocks noChangeArrowheads="1"/>
            </p:cNvSpPr>
            <p:nvPr/>
          </p:nvSpPr>
          <p:spPr bwMode="auto">
            <a:xfrm>
              <a:off x="6803164" y="3984848"/>
              <a:ext cx="1728192" cy="276999"/>
            </a:xfrm>
            <a:prstGeom prst="rect">
              <a:avLst/>
            </a:prstGeom>
            <a:noFill/>
            <a:ln w="9525">
              <a:noFill/>
              <a:miter lim="800000"/>
              <a:headEnd/>
              <a:tailEnd/>
            </a:ln>
          </p:spPr>
          <p:txBody>
            <a:bodyPr wrap="square">
              <a:spAutoFit/>
            </a:bodyPr>
            <a:lstStyle/>
            <a:p>
              <a:pPr algn="ctr">
                <a:defRPr/>
              </a:pPr>
              <a:r>
                <a:rPr lang="en-GB" sz="900" kern="0" dirty="0">
                  <a:solidFill>
                    <a:srgbClr val="807F83"/>
                  </a:solidFill>
                  <a:latin typeface="Arial" panose="020B0604020202020204" pitchFamily="34" charset="0"/>
                  <a:cs typeface="Arial" panose="020B0604020202020204" pitchFamily="34" charset="0"/>
                </a:rPr>
                <a:t>Endothelial cells</a:t>
              </a:r>
            </a:p>
          </p:txBody>
        </p:sp>
        <p:grpSp>
          <p:nvGrpSpPr>
            <p:cNvPr id="5" name="Group 24"/>
            <p:cNvGrpSpPr>
              <a:grpSpLocks noChangeAspect="1"/>
            </p:cNvGrpSpPr>
            <p:nvPr/>
          </p:nvGrpSpPr>
          <p:grpSpPr>
            <a:xfrm>
              <a:off x="6803164" y="4259058"/>
              <a:ext cx="1575793" cy="1277189"/>
              <a:chOff x="6610669" y="3711387"/>
              <a:chExt cx="1945423" cy="1576776"/>
            </a:xfrm>
          </p:grpSpPr>
          <p:pic>
            <p:nvPicPr>
              <p:cNvPr id="19" name="Picture 2"/>
              <p:cNvPicPr>
                <a:picLocks noChangeArrowheads="1"/>
              </p:cNvPicPr>
              <p:nvPr>
                <p:custDataLst>
                  <p:tags r:id="rId4"/>
                </p:custDataLst>
              </p:nvPr>
            </p:nvPicPr>
            <p:blipFill>
              <a:blip r:embed="rId11" cstate="print"/>
              <a:srcRect/>
              <a:stretch>
                <a:fillRect/>
              </a:stretch>
            </p:blipFill>
            <p:spPr bwMode="auto">
              <a:xfrm>
                <a:off x="6756092" y="3785941"/>
                <a:ext cx="1800000" cy="1502222"/>
              </a:xfrm>
              <a:prstGeom prst="rect">
                <a:avLst/>
              </a:prstGeom>
              <a:noFill/>
              <a:ln w="9525">
                <a:noFill/>
                <a:miter lim="800000"/>
                <a:headEnd/>
                <a:tailEnd/>
              </a:ln>
              <a:effectLst>
                <a:innerShdw blurRad="114300">
                  <a:prstClr val="black"/>
                </a:innerShdw>
              </a:effectLst>
            </p:spPr>
          </p:pic>
          <p:cxnSp>
            <p:nvCxnSpPr>
              <p:cNvPr id="20" name="Straight Arrow Connector 34"/>
              <p:cNvCxnSpPr>
                <a:cxnSpLocks noChangeShapeType="1"/>
              </p:cNvCxnSpPr>
              <p:nvPr/>
            </p:nvCxnSpPr>
            <p:spPr bwMode="auto">
              <a:xfrm rot="5400000" flipH="1" flipV="1">
                <a:off x="6356812" y="4186993"/>
                <a:ext cx="1108322" cy="600607"/>
              </a:xfrm>
              <a:prstGeom prst="straightConnector1">
                <a:avLst/>
              </a:prstGeom>
              <a:noFill/>
              <a:ln w="28575" algn="ctr">
                <a:solidFill>
                  <a:sysClr val="windowText" lastClr="000000"/>
                </a:solidFill>
                <a:round/>
                <a:headEnd/>
                <a:tailEnd type="triangle" w="med" len="med"/>
              </a:ln>
            </p:spPr>
          </p:cxnSp>
          <p:cxnSp>
            <p:nvCxnSpPr>
              <p:cNvPr id="22" name="Straight Arrow Connector 44"/>
              <p:cNvCxnSpPr>
                <a:cxnSpLocks noChangeShapeType="1"/>
              </p:cNvCxnSpPr>
              <p:nvPr/>
            </p:nvCxnSpPr>
            <p:spPr bwMode="auto">
              <a:xfrm rot="16200000" flipH="1">
                <a:off x="7269854" y="3962628"/>
                <a:ext cx="1354251" cy="851770"/>
              </a:xfrm>
              <a:prstGeom prst="straightConnector1">
                <a:avLst/>
              </a:prstGeom>
              <a:noFill/>
              <a:ln w="28575" algn="ctr">
                <a:solidFill>
                  <a:sysClr val="windowText" lastClr="000000"/>
                </a:solidFill>
                <a:round/>
                <a:headEnd/>
                <a:tailEnd type="triangle" w="med" len="med"/>
              </a:ln>
            </p:spPr>
          </p:cxnSp>
        </p:grpSp>
        <p:sp>
          <p:nvSpPr>
            <p:cNvPr id="23" name="TextBox 33"/>
            <p:cNvSpPr txBox="1">
              <a:spLocks noChangeAspect="1" noChangeArrowheads="1"/>
            </p:cNvSpPr>
            <p:nvPr>
              <p:custDataLst>
                <p:tags r:id="rId3"/>
              </p:custDataLst>
            </p:nvPr>
          </p:nvSpPr>
          <p:spPr bwMode="auto">
            <a:xfrm>
              <a:off x="6151100" y="5141830"/>
              <a:ext cx="781340" cy="461665"/>
            </a:xfrm>
            <a:prstGeom prst="rect">
              <a:avLst/>
            </a:prstGeom>
            <a:noFill/>
            <a:ln w="9525">
              <a:noFill/>
              <a:miter lim="800000"/>
              <a:headEnd/>
              <a:tailEnd/>
            </a:ln>
          </p:spPr>
          <p:txBody>
            <a:bodyPr wrap="square">
              <a:spAutoFit/>
            </a:bodyPr>
            <a:lstStyle/>
            <a:p>
              <a:pPr>
                <a:defRPr/>
              </a:pPr>
              <a:r>
                <a:rPr lang="en-GB" sz="900" kern="0" dirty="0">
                  <a:solidFill>
                    <a:srgbClr val="807F83"/>
                  </a:solidFill>
                  <a:latin typeface="Arial" panose="020B0604020202020204" pitchFamily="34" charset="0"/>
                  <a:cs typeface="Arial" panose="020B0604020202020204" pitchFamily="34" charset="0"/>
                </a:rPr>
                <a:t>LARS</a:t>
              </a:r>
              <a:r>
                <a:rPr lang="en-GB" sz="900" dirty="0">
                  <a:solidFill>
                    <a:srgbClr val="807F83"/>
                  </a:solidFill>
                  <a:latin typeface="Arial" panose="020B0604020202020204" pitchFamily="34" charset="0"/>
                  <a:ea typeface="ＭＳ Ｐゴシック" pitchFamily="-107" charset="-128"/>
                  <a:cs typeface="Arial" panose="020B0604020202020204" pitchFamily="34" charset="0"/>
                </a:rPr>
                <a:t>™</a:t>
              </a:r>
              <a:endParaRPr lang="en-GB" sz="900" kern="0" dirty="0">
                <a:solidFill>
                  <a:srgbClr val="807F83"/>
                </a:solidFill>
                <a:latin typeface="Arial" panose="020B0604020202020204" pitchFamily="34" charset="0"/>
                <a:cs typeface="Arial" panose="020B0604020202020204" pitchFamily="34" charset="0"/>
              </a:endParaRPr>
            </a:p>
            <a:p>
              <a:pPr>
                <a:defRPr/>
              </a:pPr>
              <a:r>
                <a:rPr lang="en-GB" sz="900" kern="0" dirty="0">
                  <a:solidFill>
                    <a:srgbClr val="807F83"/>
                  </a:solidFill>
                  <a:latin typeface="Arial" panose="020B0604020202020204" pitchFamily="34" charset="0"/>
                  <a:cs typeface="Arial" panose="020B0604020202020204" pitchFamily="34" charset="0"/>
                </a:rPr>
                <a:t>fibres</a:t>
              </a:r>
            </a:p>
          </p:txBody>
        </p:sp>
      </p:grpSp>
      <p:sp>
        <p:nvSpPr>
          <p:cNvPr id="29" name="TextBox 28"/>
          <p:cNvSpPr txBox="1"/>
          <p:nvPr/>
        </p:nvSpPr>
        <p:spPr>
          <a:xfrm>
            <a:off x="-60861" y="5657850"/>
            <a:ext cx="5200841" cy="300082"/>
          </a:xfrm>
          <a:prstGeom prst="rect">
            <a:avLst/>
          </a:prstGeom>
          <a:noFill/>
        </p:spPr>
        <p:txBody>
          <a:bodyPr wrap="square" rtlCol="0">
            <a:spAutoFit/>
          </a:bodyPr>
          <a:lstStyle/>
          <a:p>
            <a:pPr marL="171450" indent="-171450">
              <a:buAutoNum type="arabicPeriod" startAt="10"/>
            </a:pPr>
            <a:r>
              <a:rPr lang="en-GB" sz="675" dirty="0">
                <a:solidFill>
                  <a:srgbClr val="807F83"/>
                </a:solidFill>
                <a:latin typeface="Arial" panose="020B0604020202020204" pitchFamily="34" charset="0"/>
                <a:cs typeface="Arial" panose="020B0604020202020204" pitchFamily="34" charset="0"/>
              </a:rPr>
              <a:t>S</a:t>
            </a:r>
            <a:r>
              <a:rPr lang="en-US" sz="675" dirty="0" err="1">
                <a:solidFill>
                  <a:srgbClr val="807F83"/>
                </a:solidFill>
                <a:latin typeface="Arial" panose="020B0604020202020204" pitchFamily="34" charset="0"/>
                <a:cs typeface="Arial" panose="020B0604020202020204" pitchFamily="34" charset="0"/>
              </a:rPr>
              <a:t>hao</a:t>
            </a:r>
            <a:r>
              <a:rPr lang="en-US" sz="675" dirty="0">
                <a:solidFill>
                  <a:srgbClr val="807F83"/>
                </a:solidFill>
                <a:latin typeface="Arial" panose="020B0604020202020204" pitchFamily="34" charset="0"/>
                <a:cs typeface="Arial" panose="020B0604020202020204" pitchFamily="34" charset="0"/>
              </a:rPr>
              <a:t>-bin et al, 2008</a:t>
            </a:r>
          </a:p>
          <a:p>
            <a:pPr marL="171450" indent="-171450">
              <a:buAutoNum type="arabicPeriod" startAt="11"/>
            </a:pPr>
            <a:r>
              <a:rPr lang="en-US" sz="675" dirty="0" err="1">
                <a:solidFill>
                  <a:srgbClr val="807F83"/>
                </a:solidFill>
                <a:latin typeface="Arial" panose="020B0604020202020204" pitchFamily="34" charset="0"/>
                <a:cs typeface="Arial" panose="020B0604020202020204" pitchFamily="34" charset="0"/>
              </a:rPr>
              <a:t>Trieb</a:t>
            </a:r>
            <a:r>
              <a:rPr lang="en-US" sz="675" dirty="0">
                <a:solidFill>
                  <a:srgbClr val="807F83"/>
                </a:solidFill>
                <a:latin typeface="Arial" panose="020B0604020202020204" pitchFamily="34" charset="0"/>
                <a:cs typeface="Arial" panose="020B0604020202020204" pitchFamily="34" charset="0"/>
              </a:rPr>
              <a:t> et al, 2004</a:t>
            </a:r>
            <a:r>
              <a:rPr lang="en-GB" sz="675" dirty="0">
                <a:solidFill>
                  <a:srgbClr val="FF00FF"/>
                </a:solidFill>
                <a:latin typeface="Arial" panose="020B0604020202020204" pitchFamily="34" charset="0"/>
                <a:cs typeface="Arial" panose="020B0604020202020204" pitchFamily="34" charset="0"/>
              </a:rPr>
              <a:t>	</a:t>
            </a:r>
          </a:p>
        </p:txBody>
      </p:sp>
      <p:cxnSp>
        <p:nvCxnSpPr>
          <p:cNvPr id="31" name="Straight Connector 30">
            <a:extLst>
              <a:ext uri="{FF2B5EF4-FFF2-40B4-BE49-F238E27FC236}">
                <a16:creationId xmlns:a16="http://schemas.microsoft.com/office/drawing/2014/main" id="{464F2E18-5C0C-4A00-8837-7CC2D94D4F45}"/>
              </a:ext>
            </a:extLst>
          </p:cNvPr>
          <p:cNvCxnSpPr>
            <a:cxnSpLocks/>
            <a:stCxn id="6" idx="1"/>
            <a:endCxn id="6" idx="0"/>
          </p:cNvCxnSpPr>
          <p:nvPr/>
        </p:nvCxnSpPr>
        <p:spPr>
          <a:xfrm flipH="1">
            <a:off x="-112909" y="3049182"/>
            <a:ext cx="9183188" cy="1103812"/>
          </a:xfrm>
          <a:prstGeom prst="line">
            <a:avLst/>
          </a:prstGeom>
          <a:ln w="19050" cap="rnd">
            <a:solidFill>
              <a:srgbClr val="97BF0F"/>
            </a:solidFill>
            <a:round/>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82387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3c.psd"/>
          <p:cNvPicPr>
            <a:picLocks noChangeAspect="1"/>
          </p:cNvPicPr>
          <p:nvPr/>
        </p:nvPicPr>
        <p:blipFill rotWithShape="1">
          <a:blip r:embed="rId4" cstate="print">
            <a:extLst>
              <a:ext uri="{28A0092B-C50C-407E-A947-70E740481C1C}">
                <a14:useLocalDpi xmlns:a14="http://schemas.microsoft.com/office/drawing/2010/main" val="0"/>
              </a:ext>
            </a:extLst>
          </a:blip>
          <a:srcRect r="21061" b="1198"/>
          <a:stretch/>
        </p:blipFill>
        <p:spPr>
          <a:xfrm>
            <a:off x="1979071" y="1275015"/>
            <a:ext cx="5503314" cy="4696385"/>
          </a:xfrm>
          <a:prstGeom prst="rect">
            <a:avLst/>
          </a:prstGeom>
        </p:spPr>
      </p:pic>
      <p:sp>
        <p:nvSpPr>
          <p:cNvPr id="2" name="Title 1"/>
          <p:cNvSpPr>
            <a:spLocks noGrp="1"/>
          </p:cNvSpPr>
          <p:nvPr>
            <p:ph type="title"/>
          </p:nvPr>
        </p:nvSpPr>
        <p:spPr>
          <a:xfrm>
            <a:off x="382628" y="1005303"/>
            <a:ext cx="8430999" cy="248145"/>
          </a:xfrm>
        </p:spPr>
        <p:txBody>
          <a:bodyPr/>
          <a:lstStyle/>
          <a:p>
            <a:r>
              <a:rPr lang="en-GB" dirty="0">
                <a:latin typeface="Arial" panose="020B0604020202020204" pitchFamily="34" charset="0"/>
                <a:cs typeface="Arial" panose="020B0604020202020204" pitchFamily="34" charset="0"/>
              </a:rPr>
              <a:t>DỤNG CỤ PHẪU THUẬT</a:t>
            </a:r>
            <a:endParaRPr lang="en-US" dirty="0">
              <a:latin typeface="Arial" panose="020B0604020202020204" pitchFamily="34" charset="0"/>
              <a:cs typeface="Arial" panose="020B0604020202020204" pitchFamily="34" charset="0"/>
            </a:endParaRPr>
          </a:p>
        </p:txBody>
      </p:sp>
      <p:sp>
        <p:nvSpPr>
          <p:cNvPr id="10" name="Content Placeholder 2"/>
          <p:cNvSpPr>
            <a:spLocks noGrp="1"/>
          </p:cNvSpPr>
          <p:nvPr/>
        </p:nvSpPr>
        <p:spPr bwMode="auto">
          <a:xfrm>
            <a:off x="389159" y="1875363"/>
            <a:ext cx="3186354" cy="1638970"/>
          </a:xfrm>
          <a:prstGeom prst="rect">
            <a:avLst/>
          </a:prstGeom>
          <a:noFill/>
          <a:ln w="9525">
            <a:noFill/>
            <a:miter lim="800000"/>
            <a:headEnd/>
            <a:tailEnd/>
          </a:ln>
        </p:spPr>
        <p:txBody>
          <a:bodyPr/>
          <a:lstStyle/>
          <a:p>
            <a:pPr marL="257175" indent="-257175" eaLnBrk="0" hangingPunct="0">
              <a:spcAft>
                <a:spcPts val="450"/>
              </a:spcAft>
              <a:buClr>
                <a:srgbClr val="8CC63E"/>
              </a:buClr>
              <a:buSzPct val="100000"/>
              <a:defRPr/>
            </a:pPr>
            <a:r>
              <a:rPr lang="en-GB" sz="1350" kern="0" dirty="0" err="1">
                <a:latin typeface="Times New Roman" panose="02020603050405020304" pitchFamily="18" charset="0"/>
                <a:cs typeface="Times New Roman" panose="02020603050405020304" pitchFamily="18" charset="0"/>
              </a:rPr>
              <a:t>Bộ</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dụng</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cụ</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phẫu</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thuật</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tiên</a:t>
            </a:r>
            <a:r>
              <a:rPr lang="en-GB" sz="1350" kern="0" dirty="0">
                <a:latin typeface="Times New Roman" panose="02020603050405020304" pitchFamily="18" charset="0"/>
                <a:cs typeface="Times New Roman" panose="02020603050405020304" pitchFamily="18" charset="0"/>
              </a:rPr>
              <a:t> tiến</a:t>
            </a:r>
            <a:r>
              <a:rPr lang="en-GB" sz="1350" kern="0" baseline="30000" dirty="0">
                <a:latin typeface="Times New Roman" panose="02020603050405020304" pitchFamily="18" charset="0"/>
                <a:cs typeface="Times New Roman" panose="02020603050405020304" pitchFamily="18" charset="0"/>
              </a:rPr>
              <a:t>15</a:t>
            </a:r>
          </a:p>
          <a:p>
            <a:pPr eaLnBrk="0" hangingPunct="0">
              <a:spcAft>
                <a:spcPts val="450"/>
              </a:spcAft>
              <a:buClr>
                <a:srgbClr val="97BF0F"/>
              </a:buClr>
              <a:buSzPct val="100000"/>
              <a:defRPr/>
            </a:pPr>
            <a:r>
              <a:rPr lang="en-GB" sz="1350" kern="0" dirty="0" err="1">
                <a:latin typeface="Times New Roman" panose="02020603050405020304" pitchFamily="18" charset="0"/>
                <a:cs typeface="Times New Roman" panose="02020603050405020304" pitchFamily="18" charset="0"/>
              </a:rPr>
              <a:t>Kỹ</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thuật</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phẫu</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thuật</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đã</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được</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chứng</a:t>
            </a:r>
            <a:r>
              <a:rPr lang="en-GB" sz="1350" kern="0" dirty="0">
                <a:latin typeface="Times New Roman" panose="02020603050405020304" pitchFamily="18" charset="0"/>
                <a:cs typeface="Times New Roman" panose="02020603050405020304" pitchFamily="18" charset="0"/>
              </a:rPr>
              <a:t> minh</a:t>
            </a:r>
          </a:p>
          <a:p>
            <a:pPr eaLnBrk="0" hangingPunct="0">
              <a:spcAft>
                <a:spcPts val="450"/>
              </a:spcAft>
              <a:buClr>
                <a:srgbClr val="97BF0F"/>
              </a:buClr>
              <a:buSzPct val="100000"/>
              <a:defRPr/>
            </a:pPr>
            <a:r>
              <a:rPr lang="en-GB" sz="1350" kern="0" dirty="0" err="1">
                <a:latin typeface="Times New Roman" panose="02020603050405020304" pitchFamily="18" charset="0"/>
                <a:cs typeface="Times New Roman" panose="02020603050405020304" pitchFamily="18" charset="0"/>
              </a:rPr>
              <a:t>Kích</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thước</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đường</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ống</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khoảng</a:t>
            </a:r>
            <a:r>
              <a:rPr lang="en-GB" sz="1350" kern="0" dirty="0">
                <a:latin typeface="Times New Roman" panose="02020603050405020304" pitchFamily="18" charset="0"/>
                <a:cs typeface="Times New Roman" panose="02020603050405020304" pitchFamily="18" charset="0"/>
              </a:rPr>
              <a:t> ~ 6-7.5mm</a:t>
            </a:r>
            <a:endParaRPr lang="en-US" sz="1350" b="1" kern="0" dirty="0">
              <a:solidFill>
                <a:srgbClr val="97BF0F"/>
              </a:solidFill>
              <a:latin typeface="Times New Roman" panose="02020603050405020304" pitchFamily="18" charset="0"/>
              <a:cs typeface="Times New Roman" panose="02020603050405020304" pitchFamily="18" charset="0"/>
            </a:endParaRPr>
          </a:p>
          <a:p>
            <a:pPr eaLnBrk="0" hangingPunct="0">
              <a:spcAft>
                <a:spcPts val="450"/>
              </a:spcAft>
              <a:buClr>
                <a:srgbClr val="97BF0F"/>
              </a:buClr>
              <a:buSzPct val="100000"/>
              <a:defRPr/>
            </a:pPr>
            <a:r>
              <a:rPr lang="en-US" sz="1350" kern="0" dirty="0" err="1">
                <a:latin typeface="Times New Roman" panose="02020603050405020304" pitchFamily="18" charset="0"/>
                <a:cs typeface="Times New Roman" panose="02020603050405020304" pitchFamily="18" charset="0"/>
              </a:rPr>
              <a:t>Quy</a:t>
            </a:r>
            <a:r>
              <a:rPr lang="en-US" sz="1350" kern="0" dirty="0">
                <a:latin typeface="Times New Roman" panose="02020603050405020304" pitchFamily="18" charset="0"/>
                <a:cs typeface="Times New Roman" panose="02020603050405020304" pitchFamily="18" charset="0"/>
              </a:rPr>
              <a:t> </a:t>
            </a:r>
            <a:r>
              <a:rPr lang="en-US" sz="1350" kern="0" dirty="0" err="1">
                <a:latin typeface="Times New Roman" panose="02020603050405020304" pitchFamily="18" charset="0"/>
                <a:cs typeface="Times New Roman" panose="02020603050405020304" pitchFamily="18" charset="0"/>
              </a:rPr>
              <a:t>trình</a:t>
            </a:r>
            <a:r>
              <a:rPr lang="en-US" sz="1350" kern="0" dirty="0">
                <a:latin typeface="Times New Roman" panose="02020603050405020304" pitchFamily="18" charset="0"/>
                <a:cs typeface="Times New Roman" panose="02020603050405020304" pitchFamily="18" charset="0"/>
              </a:rPr>
              <a:t> </a:t>
            </a:r>
            <a:r>
              <a:rPr lang="en-US" sz="1350" kern="0" dirty="0" err="1">
                <a:latin typeface="Times New Roman" panose="02020603050405020304" pitchFamily="18" charset="0"/>
                <a:cs typeface="Times New Roman" panose="02020603050405020304" pitchFamily="18" charset="0"/>
              </a:rPr>
              <a:t>phẫu</a:t>
            </a:r>
            <a:r>
              <a:rPr lang="en-US" sz="1350" kern="0" dirty="0">
                <a:latin typeface="Times New Roman" panose="02020603050405020304" pitchFamily="18" charset="0"/>
                <a:cs typeface="Times New Roman" panose="02020603050405020304" pitchFamily="18" charset="0"/>
              </a:rPr>
              <a:t> </a:t>
            </a:r>
            <a:r>
              <a:rPr lang="en-US" sz="1350" kern="0" dirty="0" err="1">
                <a:latin typeface="Times New Roman" panose="02020603050405020304" pitchFamily="18" charset="0"/>
                <a:cs typeface="Times New Roman" panose="02020603050405020304" pitchFamily="18" charset="0"/>
              </a:rPr>
              <a:t>thuật</a:t>
            </a:r>
            <a:r>
              <a:rPr lang="en-US" sz="1350" kern="0" dirty="0">
                <a:latin typeface="Times New Roman" panose="02020603050405020304" pitchFamily="18" charset="0"/>
                <a:cs typeface="Times New Roman" panose="02020603050405020304" pitchFamily="18" charset="0"/>
              </a:rPr>
              <a:t> </a:t>
            </a:r>
            <a:r>
              <a:rPr lang="en-US" sz="1350" kern="0" dirty="0" err="1">
                <a:latin typeface="Times New Roman" panose="02020603050405020304" pitchFamily="18" charset="0"/>
                <a:cs typeface="Times New Roman" panose="02020603050405020304" pitchFamily="18" charset="0"/>
              </a:rPr>
              <a:t>bảo</a:t>
            </a:r>
            <a:r>
              <a:rPr lang="en-US" sz="1350" kern="0" dirty="0">
                <a:latin typeface="Times New Roman" panose="02020603050405020304" pitchFamily="18" charset="0"/>
                <a:cs typeface="Times New Roman" panose="02020603050405020304" pitchFamily="18" charset="0"/>
              </a:rPr>
              <a:t> </a:t>
            </a:r>
            <a:r>
              <a:rPr lang="en-US" sz="1350" kern="0" dirty="0" err="1">
                <a:latin typeface="Times New Roman" panose="02020603050405020304" pitchFamily="18" charset="0"/>
                <a:cs typeface="Times New Roman" panose="02020603050405020304" pitchFamily="18" charset="0"/>
              </a:rPr>
              <a:t>tồn</a:t>
            </a:r>
            <a:r>
              <a:rPr lang="en-US" sz="1350" kern="0" dirty="0">
                <a:latin typeface="Times New Roman" panose="02020603050405020304" pitchFamily="18" charset="0"/>
                <a:cs typeface="Times New Roman" panose="02020603050405020304" pitchFamily="18" charset="0"/>
              </a:rPr>
              <a:t> </a:t>
            </a:r>
            <a:r>
              <a:rPr lang="en-US" sz="1350" kern="0" dirty="0" err="1">
                <a:latin typeface="Times New Roman" panose="02020603050405020304" pitchFamily="18" charset="0"/>
                <a:cs typeface="Times New Roman" panose="02020603050405020304" pitchFamily="18" charset="0"/>
              </a:rPr>
              <a:t>xương</a:t>
            </a:r>
            <a:r>
              <a:rPr lang="en-US" sz="1350" kern="0" dirty="0">
                <a:latin typeface="Times New Roman" panose="02020603050405020304" pitchFamily="18" charset="0"/>
                <a:cs typeface="Times New Roman" panose="02020603050405020304" pitchFamily="18" charset="0"/>
              </a:rPr>
              <a:t> </a:t>
            </a:r>
            <a:r>
              <a:rPr lang="en-US" sz="1350" kern="0" dirty="0" err="1">
                <a:latin typeface="Times New Roman" panose="02020603050405020304" pitchFamily="18" charset="0"/>
                <a:cs typeface="Times New Roman" panose="02020603050405020304" pitchFamily="18" charset="0"/>
              </a:rPr>
              <a:t>tối</a:t>
            </a:r>
            <a:r>
              <a:rPr lang="en-US" sz="1350" kern="0" dirty="0">
                <a:latin typeface="Times New Roman" panose="02020603050405020304" pitchFamily="18" charset="0"/>
                <a:cs typeface="Times New Roman" panose="02020603050405020304" pitchFamily="18" charset="0"/>
              </a:rPr>
              <a:t> </a:t>
            </a:r>
            <a:r>
              <a:rPr lang="en-US" sz="1350" kern="0" dirty="0" err="1">
                <a:latin typeface="Times New Roman" panose="02020603050405020304" pitchFamily="18" charset="0"/>
                <a:cs typeface="Times New Roman" panose="02020603050405020304" pitchFamily="18" charset="0"/>
              </a:rPr>
              <a:t>đa</a:t>
            </a:r>
            <a:endParaRPr lang="en-GB" sz="1350" kern="0" dirty="0">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1900255" y="3861048"/>
            <a:ext cx="1245232" cy="1220333"/>
          </a:xfrm>
          <a:prstGeom prst="rect">
            <a:avLst/>
          </a:prstGeom>
          <a:solidFill>
            <a:schemeClr val="bg1"/>
          </a:solidFill>
          <a:ln w="9525" cap="flat" cmpd="sng" algn="ctr">
            <a:noFill/>
            <a:prstDash val="solid"/>
            <a:round/>
            <a:headEnd type="none" w="med" len="med"/>
            <a:tailEnd type="none" w="med" len="med"/>
          </a:ln>
          <a:effectLst>
            <a:outerShdw blurRad="76200" sx="103000" sy="103000" algn="ctr"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algn="r" fontAlgn="base">
              <a:spcBef>
                <a:spcPct val="0"/>
              </a:spcBef>
              <a:spcAft>
                <a:spcPct val="0"/>
              </a:spcAft>
            </a:pPr>
            <a:endParaRPr lang="en-GB" sz="1050" baseline="-25000" dirty="0">
              <a:solidFill>
                <a:srgbClr val="00204E"/>
              </a:solidFill>
              <a:latin typeface="Arial" charset="0"/>
            </a:endParaRPr>
          </a:p>
        </p:txBody>
      </p:sp>
      <p:sp>
        <p:nvSpPr>
          <p:cNvPr id="14" name="Rectangle 13"/>
          <p:cNvSpPr/>
          <p:nvPr/>
        </p:nvSpPr>
        <p:spPr bwMode="auto">
          <a:xfrm>
            <a:off x="442093" y="3861048"/>
            <a:ext cx="1245232" cy="1220333"/>
          </a:xfrm>
          <a:prstGeom prst="rect">
            <a:avLst/>
          </a:prstGeom>
          <a:solidFill>
            <a:schemeClr val="bg1"/>
          </a:solidFill>
          <a:ln w="9525" cap="flat" cmpd="sng" algn="ctr">
            <a:noFill/>
            <a:prstDash val="solid"/>
            <a:round/>
            <a:headEnd type="none" w="med" len="med"/>
            <a:tailEnd type="none" w="med" len="med"/>
          </a:ln>
          <a:effectLst>
            <a:outerShdw blurRad="76200" sx="103000" sy="103000" algn="ctr"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algn="r" fontAlgn="base">
              <a:spcBef>
                <a:spcPct val="0"/>
              </a:spcBef>
              <a:spcAft>
                <a:spcPct val="0"/>
              </a:spcAft>
            </a:pPr>
            <a:endParaRPr lang="en-GB" sz="1050" baseline="-25000" dirty="0">
              <a:solidFill>
                <a:srgbClr val="00204E"/>
              </a:solidFill>
              <a:latin typeface="Arial" charset="0"/>
            </a:endParaRPr>
          </a:p>
        </p:txBody>
      </p:sp>
      <p:pic>
        <p:nvPicPr>
          <p:cNvPr id="5" name="Picture 4" descr="03_1.psd"/>
          <p:cNvPicPr>
            <a:picLocks noChangeAspect="1"/>
          </p:cNvPicPr>
          <p:nvPr/>
        </p:nvPicPr>
        <p:blipFill rotWithShape="1">
          <a:blip r:embed="rId5" cstate="print">
            <a:extLst>
              <a:ext uri="{28A0092B-C50C-407E-A947-70E740481C1C}">
                <a14:useLocalDpi xmlns:a14="http://schemas.microsoft.com/office/drawing/2010/main" val="0"/>
              </a:ext>
            </a:extLst>
          </a:blip>
          <a:srcRect l="26654" t="15307" r="12849" b="3786"/>
          <a:stretch/>
        </p:blipFill>
        <p:spPr>
          <a:xfrm>
            <a:off x="442093" y="3861048"/>
            <a:ext cx="1244780" cy="1220540"/>
          </a:xfrm>
          <a:prstGeom prst="rect">
            <a:avLst/>
          </a:prstGeom>
        </p:spPr>
      </p:pic>
      <p:pic>
        <p:nvPicPr>
          <p:cNvPr id="6" name="Picture 5" descr="10_1.psd"/>
          <p:cNvPicPr>
            <a:picLocks noChangeAspect="1"/>
          </p:cNvPicPr>
          <p:nvPr/>
        </p:nvPicPr>
        <p:blipFill rotWithShape="1">
          <a:blip r:embed="rId6" cstate="print">
            <a:extLst>
              <a:ext uri="{28A0092B-C50C-407E-A947-70E740481C1C}">
                <a14:useLocalDpi xmlns:a14="http://schemas.microsoft.com/office/drawing/2010/main" val="0"/>
              </a:ext>
            </a:extLst>
          </a:blip>
          <a:srcRect l="29023" t="14066" r="10334" b="4906"/>
          <a:stretch/>
        </p:blipFill>
        <p:spPr>
          <a:xfrm>
            <a:off x="1898010" y="3860800"/>
            <a:ext cx="1247776" cy="1222376"/>
          </a:xfrm>
          <a:prstGeom prst="rect">
            <a:avLst/>
          </a:prstGeom>
        </p:spPr>
      </p:pic>
      <p:sp>
        <p:nvSpPr>
          <p:cNvPr id="9" name="TextBox 8"/>
          <p:cNvSpPr txBox="1"/>
          <p:nvPr/>
        </p:nvSpPr>
        <p:spPr>
          <a:xfrm>
            <a:off x="-78524" y="5772150"/>
            <a:ext cx="5200841" cy="196208"/>
          </a:xfrm>
          <a:prstGeom prst="rect">
            <a:avLst/>
          </a:prstGeom>
          <a:noFill/>
        </p:spPr>
        <p:txBody>
          <a:bodyPr wrap="square" rtlCol="0">
            <a:spAutoFit/>
          </a:bodyPr>
          <a:lstStyle/>
          <a:p>
            <a:pPr marL="171450" indent="-171450">
              <a:buAutoNum type="arabicPeriod" startAt="15"/>
            </a:pPr>
            <a:r>
              <a:rPr lang="en-US" sz="675" dirty="0">
                <a:solidFill>
                  <a:srgbClr val="807F83"/>
                </a:solidFill>
                <a:latin typeface="Arial" panose="020B0604020202020204" pitchFamily="34" charset="0"/>
                <a:cs typeface="Arial" panose="020B0604020202020204" pitchFamily="34" charset="0"/>
              </a:rPr>
              <a:t>LARS PCL/ACJ operational technique guides. Corin Group 2005</a:t>
            </a:r>
          </a:p>
        </p:txBody>
      </p:sp>
      <p:sp>
        <p:nvSpPr>
          <p:cNvPr id="4" name="Freeform: Shape 3">
            <a:extLst>
              <a:ext uri="{FF2B5EF4-FFF2-40B4-BE49-F238E27FC236}">
                <a16:creationId xmlns:a16="http://schemas.microsoft.com/office/drawing/2014/main" id="{97C0A85D-239E-4C70-9705-DE806E9327AC}"/>
              </a:ext>
            </a:extLst>
          </p:cNvPr>
          <p:cNvSpPr/>
          <p:nvPr/>
        </p:nvSpPr>
        <p:spPr>
          <a:xfrm>
            <a:off x="7563395" y="1458142"/>
            <a:ext cx="1711234" cy="4598126"/>
          </a:xfrm>
          <a:custGeom>
            <a:avLst/>
            <a:gdLst>
              <a:gd name="connsiteX0" fmla="*/ 0 w 2281645"/>
              <a:gd name="connsiteY0" fmla="*/ 6069874 h 6130834"/>
              <a:gd name="connsiteX1" fmla="*/ 2281645 w 2281645"/>
              <a:gd name="connsiteY1" fmla="*/ 0 h 6130834"/>
              <a:gd name="connsiteX2" fmla="*/ 2142308 w 2281645"/>
              <a:gd name="connsiteY2" fmla="*/ 6130834 h 6130834"/>
              <a:gd name="connsiteX3" fmla="*/ 0 w 2281645"/>
              <a:gd name="connsiteY3" fmla="*/ 6069874 h 6130834"/>
            </a:gdLst>
            <a:ahLst/>
            <a:cxnLst>
              <a:cxn ang="0">
                <a:pos x="connsiteX0" y="connsiteY0"/>
              </a:cxn>
              <a:cxn ang="0">
                <a:pos x="connsiteX1" y="connsiteY1"/>
              </a:cxn>
              <a:cxn ang="0">
                <a:pos x="connsiteX2" y="connsiteY2"/>
              </a:cxn>
              <a:cxn ang="0">
                <a:pos x="connsiteX3" y="connsiteY3"/>
              </a:cxn>
            </a:cxnLst>
            <a:rect l="l" t="t" r="r" b="b"/>
            <a:pathLst>
              <a:path w="2281645" h="6130834">
                <a:moveTo>
                  <a:pt x="0" y="6069874"/>
                </a:moveTo>
                <a:lnTo>
                  <a:pt x="2281645" y="0"/>
                </a:lnTo>
                <a:lnTo>
                  <a:pt x="2142308" y="6130834"/>
                </a:lnTo>
                <a:lnTo>
                  <a:pt x="0" y="6069874"/>
                </a:lnTo>
                <a:close/>
              </a:path>
            </a:pathLst>
          </a:custGeom>
          <a:solidFill>
            <a:srgbClr val="D9D9D9">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16" name="Straight Connector 15">
            <a:extLst>
              <a:ext uri="{FF2B5EF4-FFF2-40B4-BE49-F238E27FC236}">
                <a16:creationId xmlns:a16="http://schemas.microsoft.com/office/drawing/2014/main" id="{42A02777-760C-4694-A2E7-CFF605B5E10F}"/>
              </a:ext>
            </a:extLst>
          </p:cNvPr>
          <p:cNvCxnSpPr>
            <a:cxnSpLocks/>
            <a:stCxn id="4" idx="0"/>
            <a:endCxn id="4" idx="1"/>
          </p:cNvCxnSpPr>
          <p:nvPr/>
        </p:nvCxnSpPr>
        <p:spPr>
          <a:xfrm flipV="1">
            <a:off x="7563395" y="1458142"/>
            <a:ext cx="1711234" cy="4552406"/>
          </a:xfrm>
          <a:prstGeom prst="line">
            <a:avLst/>
          </a:prstGeom>
          <a:ln w="19050" cap="rnd">
            <a:solidFill>
              <a:srgbClr val="97BF0F"/>
            </a:solidFill>
            <a:round/>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08002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628" y="1016964"/>
            <a:ext cx="8430999" cy="248145"/>
          </a:xfrm>
        </p:spPr>
        <p:txBody>
          <a:bodyPr/>
          <a:lstStyle/>
          <a:p>
            <a:r>
              <a:rPr lang="en-US" dirty="0" err="1">
                <a:latin typeface="Arial" panose="020B0604020202020204" pitchFamily="34" charset="0"/>
                <a:cs typeface="Arial" panose="020B0604020202020204" pitchFamily="34" charset="0"/>
              </a:rPr>
              <a:t>Bác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khoa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8831" y="1911767"/>
            <a:ext cx="4622544" cy="1765868"/>
          </a:xfrm>
        </p:spPr>
        <p:txBody>
          <a:bodyPr/>
          <a:lstStyle/>
          <a:p>
            <a:pPr defTabSz="342900">
              <a:spcAft>
                <a:spcPts val="450"/>
              </a:spcAft>
              <a:buClr>
                <a:srgbClr val="8CC63F"/>
              </a:buClr>
              <a:defRPr/>
            </a:pPr>
            <a:r>
              <a:rPr lang="en-GB" sz="1500" b="1"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41 </a:t>
            </a:r>
            <a:r>
              <a:rPr lang="en-GB" sz="1500" b="1" kern="1200"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nghiên</a:t>
            </a:r>
            <a:r>
              <a:rPr lang="en-GB" sz="1500" b="1"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sz="1500" b="1" kern="1200"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cứu</a:t>
            </a:r>
            <a:r>
              <a:rPr lang="en-GB" sz="1500" b="1"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sz="1500" b="1" kern="1200"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về</a:t>
            </a:r>
            <a:r>
              <a:rPr lang="en-GB" sz="1500" b="1"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DÂY CHẰNG </a:t>
            </a:r>
            <a:r>
              <a:rPr lang="en-GB" sz="1500"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LARS</a:t>
            </a:r>
            <a:r>
              <a:rPr lang="en-GB" sz="1500" dirty="0">
                <a:solidFill>
                  <a:schemeClr val="tx1"/>
                </a:solidFill>
                <a:latin typeface="Times New Roman" panose="02020603050405020304" pitchFamily="18" charset="0"/>
                <a:ea typeface="ＭＳ Ｐゴシック" pitchFamily="-107" charset="-128"/>
                <a:cs typeface="Times New Roman" panose="02020603050405020304" pitchFamily="18" charset="0"/>
              </a:rPr>
              <a:t>™</a:t>
            </a:r>
            <a:r>
              <a:rPr lang="en-GB" sz="1500" b="1"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endParaRPr lang="en-GB" sz="1500" b="1" kern="1200" dirty="0">
              <a:solidFill>
                <a:schemeClr val="tx1"/>
              </a:solidFill>
              <a:latin typeface="Times New Roman" panose="02020603050405020304" pitchFamily="18" charset="0"/>
              <a:ea typeface="ＭＳ Ｐゴシック" pitchFamily="-110" charset="-128"/>
              <a:cs typeface="Times New Roman" panose="02020603050405020304" pitchFamily="18" charset="0"/>
            </a:endParaRPr>
          </a:p>
          <a:p>
            <a:pPr marL="214313" indent="-214313" defTabSz="342900">
              <a:spcAft>
                <a:spcPts val="450"/>
              </a:spcAft>
              <a:buClr>
                <a:srgbClr val="97BF0F"/>
              </a:buClr>
              <a:buFont typeface="Wingdings" panose="05000000000000000000" pitchFamily="2" charset="2"/>
              <a:buChar char="§"/>
              <a:defRPr/>
            </a:pPr>
            <a:r>
              <a:rPr lang="en-GB" dirty="0">
                <a:solidFill>
                  <a:schemeClr val="tx1"/>
                </a:solidFill>
                <a:latin typeface="Times New Roman" panose="02020603050405020304" pitchFamily="18" charset="0"/>
                <a:ea typeface="ＭＳ Ｐゴシック" pitchFamily="-111" charset="-128"/>
                <a:cs typeface="Times New Roman" panose="02020603050405020304" pitchFamily="18" charset="0"/>
              </a:rPr>
              <a:t>13 </a:t>
            </a:r>
            <a:r>
              <a:rPr lang="en-GB"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nghiên</a:t>
            </a:r>
            <a:r>
              <a:rPr lang="en-GB"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cứu</a:t>
            </a:r>
            <a:r>
              <a:rPr lang="en-GB"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về</a:t>
            </a:r>
            <a:r>
              <a:rPr lang="en-GB" dirty="0">
                <a:solidFill>
                  <a:schemeClr val="tx1"/>
                </a:solidFill>
                <a:latin typeface="Times New Roman" panose="02020603050405020304" pitchFamily="18" charset="0"/>
                <a:ea typeface="ＭＳ Ｐゴシック" pitchFamily="-111" charset="-128"/>
                <a:cs typeface="Times New Roman" panose="02020603050405020304" pitchFamily="18" charset="0"/>
              </a:rPr>
              <a:t> ACL (</a:t>
            </a:r>
            <a:r>
              <a:rPr lang="en-GB"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Dây</a:t>
            </a:r>
            <a:r>
              <a:rPr lang="en-GB"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chằng</a:t>
            </a:r>
            <a:r>
              <a:rPr lang="en-GB"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chéo</a:t>
            </a:r>
            <a:r>
              <a:rPr lang="en-GB"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trước</a:t>
            </a:r>
            <a:r>
              <a:rPr lang="en-GB"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đã</a:t>
            </a:r>
            <a:r>
              <a:rPr lang="en-GB"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được</a:t>
            </a:r>
            <a:r>
              <a:rPr lang="en-GB"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công</a:t>
            </a:r>
            <a:r>
              <a:rPr lang="en-GB"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bố</a:t>
            </a:r>
            <a:endParaRPr lang="en-GB" dirty="0">
              <a:solidFill>
                <a:schemeClr val="tx1"/>
              </a:solidFill>
              <a:latin typeface="Times New Roman" panose="02020603050405020304" pitchFamily="18" charset="0"/>
              <a:ea typeface="ＭＳ Ｐゴシック" pitchFamily="-111" charset="-128"/>
              <a:cs typeface="Times New Roman" panose="02020603050405020304" pitchFamily="18" charset="0"/>
            </a:endParaRPr>
          </a:p>
          <a:p>
            <a:pPr marL="214313" indent="-214313" defTabSz="342900">
              <a:spcAft>
                <a:spcPts val="450"/>
              </a:spcAft>
              <a:buClr>
                <a:srgbClr val="97BF0F"/>
              </a:buClr>
              <a:buFont typeface="Wingdings" panose="05000000000000000000" pitchFamily="2" charset="2"/>
              <a:buChar char="§"/>
              <a:defRPr/>
            </a:pPr>
            <a:r>
              <a:rPr lang="en-GB" dirty="0">
                <a:solidFill>
                  <a:schemeClr val="tx1"/>
                </a:solidFill>
                <a:latin typeface="Times New Roman" panose="02020603050405020304" pitchFamily="18" charset="0"/>
                <a:ea typeface="ＭＳ Ｐゴシック" pitchFamily="-111" charset="-128"/>
                <a:cs typeface="Times New Roman" panose="02020603050405020304" pitchFamily="18" charset="0"/>
              </a:rPr>
              <a:t>8</a:t>
            </a:r>
            <a:r>
              <a:rPr lang="en-GB"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kern="1200"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nghiên</a:t>
            </a:r>
            <a:r>
              <a:rPr lang="en-GB"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kern="1200"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cứu</a:t>
            </a:r>
            <a:r>
              <a:rPr lang="en-GB"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kern="1200"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về</a:t>
            </a:r>
            <a:r>
              <a:rPr lang="en-GB"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PCL </a:t>
            </a:r>
            <a:r>
              <a:rPr lang="en-GB" dirty="0">
                <a:solidFill>
                  <a:schemeClr val="tx1"/>
                </a:solidFill>
                <a:latin typeface="Times New Roman" panose="02020603050405020304" pitchFamily="18" charset="0"/>
                <a:ea typeface="ＭＳ Ｐゴシック" pitchFamily="-111" charset="-128"/>
                <a:cs typeface="Times New Roman" panose="02020603050405020304" pitchFamily="18" charset="0"/>
              </a:rPr>
              <a:t>(</a:t>
            </a:r>
            <a:r>
              <a:rPr lang="en-GB"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Dây</a:t>
            </a:r>
            <a:r>
              <a:rPr lang="en-GB"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chằng</a:t>
            </a:r>
            <a:r>
              <a:rPr lang="en-GB"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chéo</a:t>
            </a:r>
            <a:r>
              <a:rPr lang="en-GB"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sau</a:t>
            </a:r>
            <a:r>
              <a:rPr lang="en-GB" dirty="0">
                <a:solidFill>
                  <a:schemeClr val="tx1"/>
                </a:solidFill>
                <a:latin typeface="Times New Roman" panose="02020603050405020304" pitchFamily="18" charset="0"/>
                <a:ea typeface="ＭＳ Ｐゴシック" pitchFamily="-111" charset="-128"/>
                <a:cs typeface="Times New Roman" panose="02020603050405020304" pitchFamily="18" charset="0"/>
              </a:rPr>
              <a:t>)</a:t>
            </a:r>
            <a:r>
              <a:rPr lang="en-GB"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kern="1200"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đã</a:t>
            </a:r>
            <a:r>
              <a:rPr lang="en-GB"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kern="1200"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được</a:t>
            </a:r>
            <a:r>
              <a:rPr lang="en-GB"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kern="1200"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công</a:t>
            </a:r>
            <a:r>
              <a:rPr lang="en-GB"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kern="1200"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bố</a:t>
            </a:r>
            <a:r>
              <a:rPr lang="en-GB"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a:t>
            </a:r>
          </a:p>
          <a:p>
            <a:pPr marL="214313" indent="-214313" defTabSz="342900">
              <a:spcAft>
                <a:spcPts val="450"/>
              </a:spcAft>
              <a:buClr>
                <a:srgbClr val="97BF0F"/>
              </a:buClr>
              <a:buFont typeface="Wingdings" panose="05000000000000000000" pitchFamily="2" charset="2"/>
              <a:buChar char="§"/>
              <a:defRPr/>
            </a:pPr>
            <a:r>
              <a:rPr lang="en-GB"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4 </a:t>
            </a:r>
            <a:r>
              <a:rPr lang="en-GB" kern="1200"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nghiên</a:t>
            </a:r>
            <a:r>
              <a:rPr lang="en-GB"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kern="1200"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cứu</a:t>
            </a:r>
            <a:r>
              <a:rPr lang="en-GB"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kern="1200"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tái</a:t>
            </a:r>
            <a:r>
              <a:rPr lang="en-GB"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kern="1200"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tạo</a:t>
            </a:r>
            <a:r>
              <a:rPr lang="en-GB"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kern="1200"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các</a:t>
            </a:r>
            <a:r>
              <a:rPr lang="en-GB"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kern="1200"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dây</a:t>
            </a:r>
            <a:r>
              <a:rPr lang="en-GB"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kern="1200"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chằng</a:t>
            </a:r>
            <a:r>
              <a:rPr lang="en-GB"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kern="1200"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khác</a:t>
            </a:r>
            <a:r>
              <a:rPr lang="en-GB"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kern="1200"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đã</a:t>
            </a:r>
            <a:r>
              <a:rPr lang="en-GB"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kern="1200"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được</a:t>
            </a:r>
            <a:r>
              <a:rPr lang="en-GB"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kern="1200"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công</a:t>
            </a:r>
            <a:r>
              <a:rPr lang="en-GB"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 </a:t>
            </a:r>
            <a:r>
              <a:rPr lang="en-GB" kern="1200" dirty="0" err="1">
                <a:solidFill>
                  <a:schemeClr val="tx1"/>
                </a:solidFill>
                <a:latin typeface="Times New Roman" panose="02020603050405020304" pitchFamily="18" charset="0"/>
                <a:ea typeface="ＭＳ Ｐゴシック" pitchFamily="-111" charset="-128"/>
                <a:cs typeface="Times New Roman" panose="02020603050405020304" pitchFamily="18" charset="0"/>
              </a:rPr>
              <a:t>bố</a:t>
            </a:r>
            <a:r>
              <a:rPr lang="en-GB" kern="1200" dirty="0">
                <a:solidFill>
                  <a:schemeClr val="tx1"/>
                </a:solidFill>
                <a:latin typeface="Times New Roman" panose="02020603050405020304" pitchFamily="18" charset="0"/>
                <a:ea typeface="ＭＳ Ｐゴシック" pitchFamily="-111" charset="-128"/>
                <a:cs typeface="Times New Roman" panose="02020603050405020304" pitchFamily="18" charset="0"/>
              </a:rPr>
              <a:t>.</a:t>
            </a:r>
          </a:p>
          <a:p>
            <a:pPr defTabSz="342900">
              <a:spcBef>
                <a:spcPts val="450"/>
              </a:spcBef>
              <a:buClr>
                <a:srgbClr val="8CC63F"/>
              </a:buClr>
              <a:defRPr/>
            </a:pPr>
            <a:endParaRPr lang="en-GB" kern="1200" dirty="0">
              <a:latin typeface="Times New Roman" panose="02020603050405020304" pitchFamily="18" charset="0"/>
              <a:ea typeface="ＭＳ Ｐゴシック" pitchFamily="-111" charset="-128"/>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bwMode="auto">
          <a:xfrm>
            <a:off x="468093" y="3507660"/>
            <a:ext cx="4046757" cy="1954381"/>
          </a:xfrm>
          <a:prstGeom prst="rect">
            <a:avLst/>
          </a:prstGeom>
          <a:solidFill>
            <a:schemeClr val="accent3">
              <a:lumMod val="20000"/>
              <a:lumOff val="80000"/>
            </a:schemeClr>
          </a:solidFill>
          <a:effectLst>
            <a:outerShdw blurRad="76200" sx="103000" sy="103000" algn="ctr" rotWithShape="0">
              <a:prstClr val="black">
                <a:alpha val="40000"/>
              </a:prstClr>
            </a:outerShdw>
          </a:effectLst>
        </p:spPr>
        <p:txBody>
          <a:bodyPr wrap="square">
            <a:spAutoFit/>
          </a:bodyPr>
          <a:lstStyle/>
          <a:p>
            <a:pPr marL="257175" indent="-257175" eaLnBrk="0" hangingPunct="0">
              <a:spcAft>
                <a:spcPts val="450"/>
              </a:spcAft>
              <a:buClr>
                <a:srgbClr val="92D050"/>
              </a:buClr>
              <a:buSzPct val="100000"/>
              <a:defRPr/>
            </a:pPr>
            <a:r>
              <a:rPr lang="en-GB" sz="1500" b="1" dirty="0" err="1">
                <a:latin typeface="Times New Roman" panose="02020603050405020304" pitchFamily="18" charset="0"/>
                <a:ea typeface="ＭＳ Ｐゴシック" pitchFamily="-111" charset="-128"/>
                <a:cs typeface="Times New Roman" panose="02020603050405020304" pitchFamily="18" charset="0"/>
              </a:rPr>
              <a:t>Kết</a:t>
            </a:r>
            <a:r>
              <a:rPr lang="en-GB" sz="1500" b="1" dirty="0">
                <a:latin typeface="Times New Roman" panose="02020603050405020304" pitchFamily="18" charset="0"/>
                <a:ea typeface="ＭＳ Ｐゴシック" pitchFamily="-111" charset="-128"/>
                <a:cs typeface="Times New Roman" panose="02020603050405020304" pitchFamily="18" charset="0"/>
              </a:rPr>
              <a:t> </a:t>
            </a:r>
            <a:r>
              <a:rPr lang="en-GB" sz="1500" b="1" dirty="0" err="1">
                <a:latin typeface="Times New Roman" panose="02020603050405020304" pitchFamily="18" charset="0"/>
                <a:ea typeface="ＭＳ Ｐゴシック" pitchFamily="-111" charset="-128"/>
                <a:cs typeface="Times New Roman" panose="02020603050405020304" pitchFamily="18" charset="0"/>
              </a:rPr>
              <a:t>quả</a:t>
            </a:r>
            <a:r>
              <a:rPr lang="en-GB" sz="1500" b="1" dirty="0">
                <a:latin typeface="Times New Roman" panose="02020603050405020304" pitchFamily="18" charset="0"/>
                <a:ea typeface="ＭＳ Ｐゴシック" pitchFamily="-111" charset="-128"/>
                <a:cs typeface="Times New Roman" panose="02020603050405020304" pitchFamily="18" charset="0"/>
              </a:rPr>
              <a:t> </a:t>
            </a:r>
            <a:r>
              <a:rPr lang="en-GB" sz="1500" b="1" dirty="0" err="1">
                <a:latin typeface="Times New Roman" panose="02020603050405020304" pitchFamily="18" charset="0"/>
                <a:ea typeface="ＭＳ Ｐゴシック" pitchFamily="-111" charset="-128"/>
                <a:cs typeface="Times New Roman" panose="02020603050405020304" pitchFamily="18" charset="0"/>
              </a:rPr>
              <a:t>thu</a:t>
            </a:r>
            <a:r>
              <a:rPr lang="en-GB" sz="1500" b="1" dirty="0">
                <a:latin typeface="Times New Roman" panose="02020603050405020304" pitchFamily="18" charset="0"/>
                <a:ea typeface="ＭＳ Ｐゴシック" pitchFamily="-111" charset="-128"/>
                <a:cs typeface="Times New Roman" panose="02020603050405020304" pitchFamily="18" charset="0"/>
              </a:rPr>
              <a:t> </a:t>
            </a:r>
            <a:r>
              <a:rPr lang="en-GB" sz="1500" b="1" dirty="0" err="1">
                <a:latin typeface="Times New Roman" panose="02020603050405020304" pitchFamily="18" charset="0"/>
                <a:ea typeface="ＭＳ Ｐゴシック" pitchFamily="-111" charset="-128"/>
                <a:cs typeface="Times New Roman" panose="02020603050405020304" pitchFamily="18" charset="0"/>
              </a:rPr>
              <a:t>được</a:t>
            </a:r>
            <a:r>
              <a:rPr lang="en-GB" sz="1500" b="1" dirty="0">
                <a:latin typeface="Times New Roman" panose="02020603050405020304" pitchFamily="18" charset="0"/>
                <a:ea typeface="ＭＳ Ｐゴシック" pitchFamily="-111" charset="-128"/>
                <a:cs typeface="Times New Roman" panose="02020603050405020304" pitchFamily="18" charset="0"/>
              </a:rPr>
              <a:t> </a:t>
            </a:r>
            <a:r>
              <a:rPr lang="en-GB" sz="1500" b="1" dirty="0" err="1">
                <a:latin typeface="Times New Roman" panose="02020603050405020304" pitchFamily="18" charset="0"/>
                <a:ea typeface="ＭＳ Ｐゴシック" pitchFamily="-111" charset="-128"/>
                <a:cs typeface="Times New Roman" panose="02020603050405020304" pitchFamily="18" charset="0"/>
              </a:rPr>
              <a:t>sau</a:t>
            </a:r>
            <a:r>
              <a:rPr lang="en-GB" sz="1500" b="1" dirty="0">
                <a:latin typeface="Times New Roman" panose="02020603050405020304" pitchFamily="18" charset="0"/>
                <a:ea typeface="ＭＳ Ｐゴシック" pitchFamily="-111" charset="-128"/>
                <a:cs typeface="Times New Roman" panose="02020603050405020304" pitchFamily="18" charset="0"/>
              </a:rPr>
              <a:t> </a:t>
            </a:r>
            <a:r>
              <a:rPr lang="en-GB" sz="1500" b="1" dirty="0" err="1">
                <a:latin typeface="Times New Roman" panose="02020603050405020304" pitchFamily="18" charset="0"/>
                <a:ea typeface="ＭＳ Ｐゴシック" pitchFamily="-111" charset="-128"/>
                <a:cs typeface="Times New Roman" panose="02020603050405020304" pitchFamily="18" charset="0"/>
              </a:rPr>
              <a:t>nghiên</a:t>
            </a:r>
            <a:r>
              <a:rPr lang="en-GB" sz="1500" b="1" dirty="0">
                <a:latin typeface="Times New Roman" panose="02020603050405020304" pitchFamily="18" charset="0"/>
                <a:ea typeface="ＭＳ Ｐゴシック" pitchFamily="-111" charset="-128"/>
                <a:cs typeface="Times New Roman" panose="02020603050405020304" pitchFamily="18" charset="0"/>
              </a:rPr>
              <a:t> </a:t>
            </a:r>
            <a:r>
              <a:rPr lang="en-GB" sz="1500" b="1" dirty="0" err="1">
                <a:latin typeface="Times New Roman" panose="02020603050405020304" pitchFamily="18" charset="0"/>
                <a:ea typeface="ＭＳ Ｐゴシック" pitchFamily="-111" charset="-128"/>
                <a:cs typeface="Times New Roman" panose="02020603050405020304" pitchFamily="18" charset="0"/>
              </a:rPr>
              <a:t>cứu</a:t>
            </a:r>
            <a:r>
              <a:rPr lang="en-GB" sz="1500" b="1" dirty="0">
                <a:latin typeface="Times New Roman" panose="02020603050405020304" pitchFamily="18" charset="0"/>
                <a:ea typeface="ＭＳ Ｐゴシック" pitchFamily="-111" charset="-128"/>
                <a:cs typeface="Times New Roman" panose="02020603050405020304" pitchFamily="18" charset="0"/>
              </a:rPr>
              <a:t>:</a:t>
            </a:r>
          </a:p>
          <a:p>
            <a:pPr marL="257175" indent="-257175" eaLnBrk="0" hangingPunct="0">
              <a:spcAft>
                <a:spcPts val="450"/>
              </a:spcAft>
              <a:buClr>
                <a:srgbClr val="97BF0F"/>
              </a:buClr>
              <a:buSzPct val="100000"/>
              <a:buFont typeface="Wingdings" pitchFamily="2" charset="2"/>
              <a:buChar char="§"/>
              <a:defRPr/>
            </a:pPr>
            <a:r>
              <a:rPr lang="en-GB" sz="1350" kern="0" dirty="0" err="1">
                <a:latin typeface="Times New Roman" panose="02020603050405020304" pitchFamily="18" charset="0"/>
                <a:ea typeface="ＭＳ Ｐゴシック" pitchFamily="-107" charset="-128"/>
                <a:cs typeface="Times New Roman" panose="02020603050405020304" pitchFamily="18" charset="0"/>
              </a:rPr>
              <a:t>Nhanh</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chóng</a:t>
            </a:r>
            <a:r>
              <a:rPr lang="en-GB" sz="1350" kern="0" dirty="0">
                <a:latin typeface="Times New Roman" panose="02020603050405020304" pitchFamily="18" charset="0"/>
                <a:ea typeface="ＭＳ Ｐゴシック" pitchFamily="-107" charset="-128"/>
                <a:cs typeface="Times New Roman" panose="02020603050405020304" pitchFamily="18" charset="0"/>
              </a:rPr>
              <a:t> quay </a:t>
            </a:r>
            <a:r>
              <a:rPr lang="en-GB" sz="1350" kern="0" dirty="0" err="1">
                <a:latin typeface="Times New Roman" panose="02020603050405020304" pitchFamily="18" charset="0"/>
                <a:ea typeface="ＭＳ Ｐゴシック" pitchFamily="-107" charset="-128"/>
                <a:cs typeface="Times New Roman" panose="02020603050405020304" pitchFamily="18" charset="0"/>
              </a:rPr>
              <a:t>trở</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lại</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hoạt</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động</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bình</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thường</a:t>
            </a:r>
            <a:r>
              <a:rPr lang="en-GB" sz="1350" kern="0" dirty="0">
                <a:latin typeface="Times New Roman" panose="02020603050405020304" pitchFamily="18" charset="0"/>
                <a:ea typeface="ＭＳ Ｐゴシック" pitchFamily="-107" charset="-128"/>
                <a:cs typeface="Times New Roman" panose="02020603050405020304" pitchFamily="18" charset="0"/>
              </a:rPr>
              <a:t>.</a:t>
            </a:r>
          </a:p>
          <a:p>
            <a:pPr marL="257175" indent="-257175" eaLnBrk="0" hangingPunct="0">
              <a:spcAft>
                <a:spcPts val="450"/>
              </a:spcAft>
              <a:buClr>
                <a:srgbClr val="97BF0F"/>
              </a:buClr>
              <a:buSzPct val="100000"/>
              <a:buFont typeface="Wingdings" pitchFamily="2" charset="2"/>
              <a:buChar char="§"/>
              <a:defRPr/>
            </a:pPr>
            <a:r>
              <a:rPr lang="en-GB" sz="1350" kern="0" dirty="0" err="1">
                <a:latin typeface="Times New Roman" panose="02020603050405020304" pitchFamily="18" charset="0"/>
                <a:ea typeface="ＭＳ Ｐゴシック" pitchFamily="-107" charset="-128"/>
                <a:cs typeface="Times New Roman" panose="02020603050405020304" pitchFamily="18" charset="0"/>
              </a:rPr>
              <a:t>Ổn</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định</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nhanh</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hơn</a:t>
            </a:r>
            <a:r>
              <a:rPr lang="en-GB" sz="1350" kern="0" dirty="0">
                <a:latin typeface="Times New Roman" panose="02020603050405020304" pitchFamily="18" charset="0"/>
                <a:ea typeface="ＭＳ Ｐゴシック" pitchFamily="-107" charset="-128"/>
                <a:cs typeface="Times New Roman" panose="02020603050405020304" pitchFamily="18" charset="0"/>
              </a:rPr>
              <a:t>.</a:t>
            </a:r>
          </a:p>
          <a:p>
            <a:pPr marL="257175" indent="-257175" eaLnBrk="0" hangingPunct="0">
              <a:spcAft>
                <a:spcPts val="450"/>
              </a:spcAft>
              <a:buClr>
                <a:srgbClr val="97BF0F"/>
              </a:buClr>
              <a:buSzPct val="100000"/>
              <a:buFont typeface="Wingdings" pitchFamily="2" charset="2"/>
              <a:buChar char="§"/>
              <a:defRPr/>
            </a:pPr>
            <a:r>
              <a:rPr lang="en-GB" sz="1350" kern="0" dirty="0" err="1">
                <a:latin typeface="Times New Roman" panose="02020603050405020304" pitchFamily="18" charset="0"/>
                <a:ea typeface="ＭＳ Ｐゴシック" pitchFamily="-107" charset="-128"/>
                <a:cs typeface="Times New Roman" panose="02020603050405020304" pitchFamily="18" charset="0"/>
              </a:rPr>
              <a:t>Tăng</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sinh</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tế</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bào</a:t>
            </a:r>
            <a:r>
              <a:rPr lang="en-GB" sz="1350" kern="0" dirty="0">
                <a:latin typeface="Times New Roman" panose="02020603050405020304" pitchFamily="18" charset="0"/>
                <a:ea typeface="ＭＳ Ｐゴシック" pitchFamily="-107" charset="-128"/>
                <a:cs typeface="Times New Roman" panose="02020603050405020304" pitchFamily="18" charset="0"/>
              </a:rPr>
              <a:t> </a:t>
            </a:r>
            <a:r>
              <a:rPr lang="en-GB" sz="1350" kern="0" dirty="0" err="1">
                <a:latin typeface="Times New Roman" panose="02020603050405020304" pitchFamily="18" charset="0"/>
                <a:ea typeface="ＭＳ Ｐゴシック" pitchFamily="-107" charset="-128"/>
                <a:cs typeface="Times New Roman" panose="02020603050405020304" pitchFamily="18" charset="0"/>
              </a:rPr>
              <a:t>tốt</a:t>
            </a:r>
            <a:r>
              <a:rPr lang="en-GB" sz="1350" kern="0" dirty="0">
                <a:latin typeface="Times New Roman" panose="02020603050405020304" pitchFamily="18" charset="0"/>
                <a:ea typeface="ＭＳ Ｐゴシック" pitchFamily="-107" charset="-128"/>
                <a:cs typeface="Times New Roman" panose="02020603050405020304" pitchFamily="18" charset="0"/>
              </a:rPr>
              <a:t>.</a:t>
            </a:r>
          </a:p>
          <a:p>
            <a:pPr marL="257175" indent="-257175" eaLnBrk="0" hangingPunct="0">
              <a:spcAft>
                <a:spcPts val="450"/>
              </a:spcAft>
              <a:buClr>
                <a:srgbClr val="97BF0F"/>
              </a:buClr>
              <a:buSzPct val="100000"/>
              <a:buFont typeface="Wingdings" pitchFamily="2" charset="2"/>
              <a:buChar char="§"/>
              <a:defRPr/>
            </a:pPr>
            <a:r>
              <a:rPr lang="en-GB" sz="1350" kern="0" dirty="0" err="1">
                <a:latin typeface="Times New Roman" panose="02020603050405020304" pitchFamily="18" charset="0"/>
                <a:cs typeface="Times New Roman" panose="02020603050405020304" pitchFamily="18" charset="0"/>
              </a:rPr>
              <a:t>Không</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tăng</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nguy</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cơ</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viêm</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màng</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dịch</a:t>
            </a:r>
            <a:r>
              <a:rPr lang="en-GB" sz="1350" kern="0" dirty="0">
                <a:latin typeface="Times New Roman" panose="02020603050405020304" pitchFamily="18" charset="0"/>
                <a:cs typeface="Times New Roman" panose="02020603050405020304" pitchFamily="18" charset="0"/>
              </a:rPr>
              <a:t>.</a:t>
            </a:r>
          </a:p>
          <a:p>
            <a:pPr marL="257175" indent="-257175" eaLnBrk="0" hangingPunct="0">
              <a:spcAft>
                <a:spcPts val="450"/>
              </a:spcAft>
              <a:buClr>
                <a:srgbClr val="97BF0F"/>
              </a:buClr>
              <a:buSzPct val="100000"/>
              <a:buFont typeface="Wingdings" pitchFamily="2" charset="2"/>
              <a:buChar char="§"/>
              <a:defRPr/>
            </a:pPr>
            <a:r>
              <a:rPr lang="en-GB" sz="1350" kern="0" dirty="0" err="1">
                <a:latin typeface="Times New Roman" panose="02020603050405020304" pitchFamily="18" charset="0"/>
                <a:cs typeface="Times New Roman" panose="02020603050405020304" pitchFamily="18" charset="0"/>
              </a:rPr>
              <a:t>Không</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tăng</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nguy</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cơ</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nhiễm</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trùng</a:t>
            </a:r>
            <a:r>
              <a:rPr lang="en-GB" sz="1350" kern="0" dirty="0">
                <a:latin typeface="Times New Roman" panose="02020603050405020304" pitchFamily="18" charset="0"/>
                <a:cs typeface="Times New Roman" panose="02020603050405020304" pitchFamily="18" charset="0"/>
              </a:rPr>
              <a:t>.</a:t>
            </a:r>
          </a:p>
          <a:p>
            <a:pPr marL="257175" indent="-257175" eaLnBrk="0" hangingPunct="0">
              <a:spcAft>
                <a:spcPts val="450"/>
              </a:spcAft>
              <a:buClr>
                <a:srgbClr val="97BF0F"/>
              </a:buClr>
              <a:buSzPct val="100000"/>
              <a:buFont typeface="Wingdings" pitchFamily="2" charset="2"/>
              <a:buChar char="§"/>
              <a:defRPr/>
            </a:pPr>
            <a:r>
              <a:rPr lang="en-GB" sz="1350" kern="0" dirty="0" err="1">
                <a:latin typeface="Times New Roman" panose="02020603050405020304" pitchFamily="18" charset="0"/>
                <a:cs typeface="Times New Roman" panose="02020603050405020304" pitchFamily="18" charset="0"/>
              </a:rPr>
              <a:t>Không</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tăng</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tỷ</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lệ</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thất</a:t>
            </a:r>
            <a:r>
              <a:rPr lang="en-GB" sz="1350" kern="0" dirty="0">
                <a:latin typeface="Times New Roman" panose="02020603050405020304" pitchFamily="18" charset="0"/>
                <a:cs typeface="Times New Roman" panose="02020603050405020304" pitchFamily="18" charset="0"/>
              </a:rPr>
              <a:t> </a:t>
            </a:r>
            <a:r>
              <a:rPr lang="en-GB" sz="1350" kern="0" dirty="0" err="1">
                <a:latin typeface="Times New Roman" panose="02020603050405020304" pitchFamily="18" charset="0"/>
                <a:cs typeface="Times New Roman" panose="02020603050405020304" pitchFamily="18" charset="0"/>
              </a:rPr>
              <a:t>bại</a:t>
            </a:r>
            <a:r>
              <a:rPr lang="en-GB" sz="1350" kern="0" dirty="0">
                <a:latin typeface="Times New Roman" panose="02020603050405020304" pitchFamily="18" charset="0"/>
                <a:cs typeface="Times New Roman" panose="02020603050405020304" pitchFamily="18" charset="0"/>
              </a:rPr>
              <a:t>.</a:t>
            </a:r>
            <a:endParaRPr lang="en-GB" sz="1350" kern="0" dirty="0">
              <a:latin typeface="Times New Roman" panose="02020603050405020304" pitchFamily="18" charset="0"/>
              <a:ea typeface="ＭＳ Ｐゴシック" pitchFamily="-110" charset="-128"/>
              <a:cs typeface="Times New Roman" panose="02020603050405020304" pitchFamily="18" charset="0"/>
            </a:endParaRPr>
          </a:p>
        </p:txBody>
      </p:sp>
      <p:grpSp>
        <p:nvGrpSpPr>
          <p:cNvPr id="17" name="Group 16"/>
          <p:cNvGrpSpPr/>
          <p:nvPr/>
        </p:nvGrpSpPr>
        <p:grpSpPr>
          <a:xfrm>
            <a:off x="5429250" y="2114550"/>
            <a:ext cx="1847218" cy="2993540"/>
            <a:chOff x="5978651" y="1893664"/>
            <a:chExt cx="2462957" cy="3991386"/>
          </a:xfrm>
        </p:grpSpPr>
        <p:pic>
          <p:nvPicPr>
            <p:cNvPr id="11" name="Picture 3"/>
            <p:cNvPicPr>
              <a:picLocks noChangeAspect="1" noChangeArrowheads="1"/>
            </p:cNvPicPr>
            <p:nvPr/>
          </p:nvPicPr>
          <p:blipFill>
            <a:blip r:embed="rId4" cstate="print"/>
            <a:srcRect/>
            <a:stretch>
              <a:fillRect/>
            </a:stretch>
          </p:blipFill>
          <p:spPr bwMode="auto">
            <a:xfrm rot="21259600">
              <a:off x="5978651" y="1893664"/>
              <a:ext cx="1963919" cy="2809794"/>
            </a:xfrm>
            <a:prstGeom prst="rect">
              <a:avLst/>
            </a:prstGeom>
            <a:ln>
              <a:noFill/>
            </a:ln>
            <a:effectLst>
              <a:outerShdw blurRad="76200" sx="103000" sy="103000" algn="ctr" rotWithShape="0">
                <a:prstClr val="black">
                  <a:alpha val="40000"/>
                </a:prstClr>
              </a:outerShdw>
            </a:effectLst>
          </p:spPr>
        </p:pic>
        <p:pic>
          <p:nvPicPr>
            <p:cNvPr id="15" name="Picture 14"/>
            <p:cNvPicPr>
              <a:picLocks noChangeAspect="1" noChangeArrowheads="1"/>
            </p:cNvPicPr>
            <p:nvPr/>
          </p:nvPicPr>
          <p:blipFill>
            <a:blip r:embed="rId5" cstate="print"/>
            <a:srcRect/>
            <a:stretch>
              <a:fillRect/>
            </a:stretch>
          </p:blipFill>
          <p:spPr bwMode="auto">
            <a:xfrm rot="666760">
              <a:off x="6371008" y="2490688"/>
              <a:ext cx="1981351" cy="2769718"/>
            </a:xfrm>
            <a:prstGeom prst="rect">
              <a:avLst/>
            </a:prstGeom>
            <a:ln>
              <a:noFill/>
            </a:ln>
            <a:effectLst>
              <a:outerShdw blurRad="76200" sx="103000" sy="103000" algn="ctr" rotWithShape="0">
                <a:prstClr val="black">
                  <a:alpha val="40000"/>
                </a:prstClr>
              </a:outerShdw>
            </a:effectLst>
          </p:spPr>
        </p:pic>
        <p:pic>
          <p:nvPicPr>
            <p:cNvPr id="16" name="Picture 6"/>
            <p:cNvPicPr>
              <a:picLocks noChangeAspect="1" noChangeArrowheads="1"/>
            </p:cNvPicPr>
            <p:nvPr/>
          </p:nvPicPr>
          <p:blipFill>
            <a:blip r:embed="rId6" cstate="print"/>
            <a:srcRect/>
            <a:stretch>
              <a:fillRect/>
            </a:stretch>
          </p:blipFill>
          <p:spPr bwMode="auto">
            <a:xfrm rot="1456258">
              <a:off x="6539511" y="3097506"/>
              <a:ext cx="1902097" cy="2787544"/>
            </a:xfrm>
            <a:prstGeom prst="rect">
              <a:avLst/>
            </a:prstGeom>
            <a:ln>
              <a:noFill/>
            </a:ln>
            <a:effectLst>
              <a:outerShdw blurRad="76200" sx="103000" sy="103000" algn="ctr" rotWithShape="0">
                <a:prstClr val="black">
                  <a:alpha val="40000"/>
                </a:prstClr>
              </a:outerShdw>
            </a:effectLst>
          </p:spPr>
        </p:pic>
      </p:grpSp>
      <p:sp>
        <p:nvSpPr>
          <p:cNvPr id="4" name="Freeform: Shape 3">
            <a:extLst>
              <a:ext uri="{FF2B5EF4-FFF2-40B4-BE49-F238E27FC236}">
                <a16:creationId xmlns:a16="http://schemas.microsoft.com/office/drawing/2014/main" id="{5D223375-9512-4848-A8C5-3678D44E5A22}"/>
              </a:ext>
            </a:extLst>
          </p:cNvPr>
          <p:cNvSpPr/>
          <p:nvPr/>
        </p:nvSpPr>
        <p:spPr>
          <a:xfrm>
            <a:off x="6270172" y="1418953"/>
            <a:ext cx="2965268" cy="4669972"/>
          </a:xfrm>
          <a:custGeom>
            <a:avLst/>
            <a:gdLst>
              <a:gd name="connsiteX0" fmla="*/ 0 w 3953691"/>
              <a:gd name="connsiteY0" fmla="*/ 6139543 h 6226629"/>
              <a:gd name="connsiteX1" fmla="*/ 3944982 w 3953691"/>
              <a:gd name="connsiteY1" fmla="*/ 0 h 6226629"/>
              <a:gd name="connsiteX2" fmla="*/ 3953691 w 3953691"/>
              <a:gd name="connsiteY2" fmla="*/ 6226629 h 6226629"/>
              <a:gd name="connsiteX3" fmla="*/ 0 w 3953691"/>
              <a:gd name="connsiteY3" fmla="*/ 6139543 h 6226629"/>
            </a:gdLst>
            <a:ahLst/>
            <a:cxnLst>
              <a:cxn ang="0">
                <a:pos x="connsiteX0" y="connsiteY0"/>
              </a:cxn>
              <a:cxn ang="0">
                <a:pos x="connsiteX1" y="connsiteY1"/>
              </a:cxn>
              <a:cxn ang="0">
                <a:pos x="connsiteX2" y="connsiteY2"/>
              </a:cxn>
              <a:cxn ang="0">
                <a:pos x="connsiteX3" y="connsiteY3"/>
              </a:cxn>
            </a:cxnLst>
            <a:rect l="l" t="t" r="r" b="b"/>
            <a:pathLst>
              <a:path w="3953691" h="6226629">
                <a:moveTo>
                  <a:pt x="0" y="6139543"/>
                </a:moveTo>
                <a:lnTo>
                  <a:pt x="3944982" y="0"/>
                </a:lnTo>
                <a:lnTo>
                  <a:pt x="3953691" y="6226629"/>
                </a:lnTo>
                <a:lnTo>
                  <a:pt x="0" y="6139543"/>
                </a:lnTo>
                <a:close/>
              </a:path>
            </a:pathLst>
          </a:custGeom>
          <a:solidFill>
            <a:srgbClr val="D9D9D9">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12" name="Straight Connector 11">
            <a:extLst>
              <a:ext uri="{FF2B5EF4-FFF2-40B4-BE49-F238E27FC236}">
                <a16:creationId xmlns:a16="http://schemas.microsoft.com/office/drawing/2014/main" id="{4CE7FC81-A71F-4150-8D85-7EDDAFAD0075}"/>
              </a:ext>
            </a:extLst>
          </p:cNvPr>
          <p:cNvCxnSpPr>
            <a:cxnSpLocks/>
            <a:stCxn id="4" idx="0"/>
            <a:endCxn id="4" idx="1"/>
          </p:cNvCxnSpPr>
          <p:nvPr/>
        </p:nvCxnSpPr>
        <p:spPr>
          <a:xfrm flipV="1">
            <a:off x="6270172" y="1418953"/>
            <a:ext cx="2958737" cy="4604657"/>
          </a:xfrm>
          <a:prstGeom prst="line">
            <a:avLst/>
          </a:prstGeom>
          <a:ln w="19050" cap="rnd">
            <a:solidFill>
              <a:srgbClr val="97BF0F"/>
            </a:solidFill>
            <a:round/>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251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219200" y="1260714"/>
            <a:ext cx="2498823" cy="1899105"/>
          </a:xfrm>
          <a:prstGeom prst="rect">
            <a:avLst/>
          </a:prstGeom>
          <a:noFill/>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a:spLocks noGrp="1" noChangeArrowheads="1"/>
          </p:cNvSpPr>
          <p:nvPr>
            <p:ph type="title"/>
          </p:nvPr>
        </p:nvSpPr>
        <p:spPr>
          <a:xfrm>
            <a:off x="1576188" y="304800"/>
            <a:ext cx="7415412" cy="551789"/>
          </a:xfrm>
        </p:spPr>
        <p:txBody>
          <a:bodyPr anchor="b">
            <a:normAutofit/>
          </a:bodyPr>
          <a:lstStyle/>
          <a:p>
            <a:r>
              <a:rPr lang="en-US" sz="2700" b="1" dirty="0" err="1">
                <a:solidFill>
                  <a:srgbClr val="002060"/>
                </a:solidFill>
                <a:latin typeface="+mn-lt"/>
                <a:ea typeface="+mn-ea"/>
                <a:cs typeface="+mn-cs"/>
              </a:rPr>
              <a:t>Sản</a:t>
            </a:r>
            <a:r>
              <a:rPr lang="en-US" sz="2700" b="1" dirty="0">
                <a:solidFill>
                  <a:srgbClr val="002060"/>
                </a:solidFill>
                <a:latin typeface="+mn-lt"/>
                <a:ea typeface="+mn-ea"/>
                <a:cs typeface="+mn-cs"/>
              </a:rPr>
              <a:t> </a:t>
            </a:r>
            <a:r>
              <a:rPr lang="en-US" sz="2700" b="1" dirty="0" err="1">
                <a:solidFill>
                  <a:srgbClr val="002060"/>
                </a:solidFill>
                <a:latin typeface="+mn-lt"/>
                <a:ea typeface="+mn-ea"/>
                <a:cs typeface="+mn-cs"/>
              </a:rPr>
              <a:t>phẩm</a:t>
            </a:r>
            <a:endParaRPr lang="en-US" sz="2700" b="1" dirty="0">
              <a:solidFill>
                <a:srgbClr val="002060"/>
              </a:solidFill>
              <a:latin typeface="+mn-lt"/>
              <a:ea typeface="+mn-ea"/>
              <a:cs typeface="+mn-cs"/>
            </a:endParaRPr>
          </a:p>
        </p:txBody>
      </p:sp>
      <p:sp>
        <p:nvSpPr>
          <p:cNvPr id="12" name="Rectangle 3"/>
          <p:cNvSpPr>
            <a:spLocks noGrp="1" noChangeArrowheads="1"/>
          </p:cNvSpPr>
          <p:nvPr>
            <p:ph idx="1"/>
          </p:nvPr>
        </p:nvSpPr>
        <p:spPr>
          <a:xfrm>
            <a:off x="4038600" y="1184910"/>
            <a:ext cx="4362450" cy="2228850"/>
          </a:xfrm>
        </p:spPr>
        <p:txBody>
          <a:bodyPr>
            <a:noAutofit/>
          </a:bodyPr>
          <a:lstStyle/>
          <a:p>
            <a:pPr marL="133350" indent="-133350">
              <a:spcBef>
                <a:spcPts val="900"/>
              </a:spcBef>
              <a:buClr>
                <a:srgbClr val="336699"/>
              </a:buClr>
              <a:buFont typeface="Arial" pitchFamily="34" charset="0"/>
              <a:buChar char="•"/>
            </a:pPr>
            <a:r>
              <a:rPr lang="en-US" dirty="0" err="1">
                <a:solidFill>
                  <a:srgbClr val="002060"/>
                </a:solidFill>
                <a:ea typeface="+mj-ea"/>
              </a:rPr>
              <a:t>Dạng</a:t>
            </a:r>
            <a:r>
              <a:rPr lang="en-US" dirty="0">
                <a:solidFill>
                  <a:srgbClr val="002060"/>
                </a:solidFill>
                <a:ea typeface="+mj-ea"/>
              </a:rPr>
              <a:t> </a:t>
            </a:r>
            <a:r>
              <a:rPr lang="en-US" dirty="0" err="1">
                <a:solidFill>
                  <a:srgbClr val="002060"/>
                </a:solidFill>
                <a:ea typeface="+mj-ea"/>
              </a:rPr>
              <a:t>miếng</a:t>
            </a:r>
            <a:r>
              <a:rPr lang="en-US" dirty="0">
                <a:solidFill>
                  <a:srgbClr val="002060"/>
                </a:solidFill>
                <a:ea typeface="+mj-ea"/>
              </a:rPr>
              <a:t> </a:t>
            </a:r>
            <a:r>
              <a:rPr lang="en-US" dirty="0" err="1">
                <a:solidFill>
                  <a:srgbClr val="002060"/>
                </a:solidFill>
                <a:ea typeface="+mj-ea"/>
              </a:rPr>
              <a:t>không</a:t>
            </a:r>
            <a:r>
              <a:rPr lang="en-US" dirty="0">
                <a:solidFill>
                  <a:srgbClr val="002060"/>
                </a:solidFill>
                <a:ea typeface="+mj-ea"/>
              </a:rPr>
              <a:t> </a:t>
            </a:r>
            <a:r>
              <a:rPr lang="en-US" dirty="0" err="1">
                <a:solidFill>
                  <a:srgbClr val="002060"/>
                </a:solidFill>
                <a:ea typeface="+mj-ea"/>
              </a:rPr>
              <a:t>dệt</a:t>
            </a:r>
            <a:r>
              <a:rPr lang="en-US" dirty="0">
                <a:solidFill>
                  <a:srgbClr val="002060"/>
                </a:solidFill>
                <a:ea typeface="+mj-ea"/>
              </a:rPr>
              <a:t> 2 x 2 cm </a:t>
            </a:r>
            <a:r>
              <a:rPr lang="en-US" dirty="0" err="1">
                <a:solidFill>
                  <a:srgbClr val="002060"/>
                </a:solidFill>
                <a:ea typeface="+mj-ea"/>
              </a:rPr>
              <a:t>và</a:t>
            </a:r>
            <a:r>
              <a:rPr lang="en-US" dirty="0">
                <a:solidFill>
                  <a:srgbClr val="002060"/>
                </a:solidFill>
                <a:ea typeface="+mj-ea"/>
              </a:rPr>
              <a:t> 5 x 5 cm</a:t>
            </a:r>
          </a:p>
          <a:p>
            <a:pPr marL="133350" indent="-133350">
              <a:spcBef>
                <a:spcPts val="900"/>
              </a:spcBef>
              <a:buClr>
                <a:srgbClr val="336699"/>
              </a:buClr>
              <a:buFont typeface="Arial" pitchFamily="34" charset="0"/>
              <a:buChar char="•"/>
            </a:pPr>
            <a:r>
              <a:rPr lang="en-US" dirty="0" err="1">
                <a:solidFill>
                  <a:srgbClr val="002060"/>
                </a:solidFill>
                <a:ea typeface="+mj-ea"/>
              </a:rPr>
              <a:t>Bảo</a:t>
            </a:r>
            <a:r>
              <a:rPr lang="en-US" dirty="0">
                <a:solidFill>
                  <a:srgbClr val="002060"/>
                </a:solidFill>
                <a:ea typeface="+mj-ea"/>
              </a:rPr>
              <a:t> </a:t>
            </a:r>
            <a:r>
              <a:rPr lang="en-US" dirty="0" err="1">
                <a:solidFill>
                  <a:srgbClr val="002060"/>
                </a:solidFill>
                <a:ea typeface="+mj-ea"/>
              </a:rPr>
              <a:t>quản</a:t>
            </a:r>
            <a:r>
              <a:rPr lang="en-US" dirty="0">
                <a:solidFill>
                  <a:srgbClr val="002060"/>
                </a:solidFill>
                <a:ea typeface="+mj-ea"/>
              </a:rPr>
              <a:t> </a:t>
            </a:r>
            <a:r>
              <a:rPr lang="en-US" dirty="0" err="1">
                <a:solidFill>
                  <a:srgbClr val="002060"/>
                </a:solidFill>
                <a:ea typeface="+mj-ea"/>
              </a:rPr>
              <a:t>nơi</a:t>
            </a:r>
            <a:r>
              <a:rPr lang="en-US" dirty="0">
                <a:solidFill>
                  <a:srgbClr val="002060"/>
                </a:solidFill>
                <a:ea typeface="+mj-ea"/>
              </a:rPr>
              <a:t> </a:t>
            </a:r>
            <a:r>
              <a:rPr lang="en-US" dirty="0" err="1">
                <a:solidFill>
                  <a:srgbClr val="002060"/>
                </a:solidFill>
                <a:ea typeface="+mj-ea"/>
              </a:rPr>
              <a:t>khô</a:t>
            </a:r>
            <a:r>
              <a:rPr lang="en-US" dirty="0">
                <a:solidFill>
                  <a:srgbClr val="002060"/>
                </a:solidFill>
                <a:ea typeface="+mj-ea"/>
              </a:rPr>
              <a:t> </a:t>
            </a:r>
            <a:r>
              <a:rPr lang="en-US" dirty="0" err="1">
                <a:solidFill>
                  <a:srgbClr val="002060"/>
                </a:solidFill>
                <a:ea typeface="+mj-ea"/>
              </a:rPr>
              <a:t>thoáng</a:t>
            </a:r>
            <a:r>
              <a:rPr lang="en-US" dirty="0">
                <a:solidFill>
                  <a:srgbClr val="002060"/>
                </a:solidFill>
                <a:ea typeface="+mj-ea"/>
              </a:rPr>
              <a:t>, </a:t>
            </a:r>
            <a:r>
              <a:rPr lang="en-US" dirty="0" err="1">
                <a:solidFill>
                  <a:srgbClr val="002060"/>
                </a:solidFill>
                <a:ea typeface="+mj-ea"/>
              </a:rPr>
              <a:t>mát</a:t>
            </a:r>
            <a:r>
              <a:rPr lang="en-US" dirty="0">
                <a:solidFill>
                  <a:srgbClr val="002060"/>
                </a:solidFill>
                <a:ea typeface="+mj-ea"/>
              </a:rPr>
              <a:t> </a:t>
            </a:r>
            <a:r>
              <a:rPr lang="en-US" dirty="0" err="1">
                <a:solidFill>
                  <a:srgbClr val="002060"/>
                </a:solidFill>
                <a:ea typeface="+mj-ea"/>
              </a:rPr>
              <a:t>mẻ</a:t>
            </a:r>
            <a:r>
              <a:rPr lang="en-US" dirty="0">
                <a:solidFill>
                  <a:srgbClr val="002060"/>
                </a:solidFill>
                <a:ea typeface="+mj-ea"/>
              </a:rPr>
              <a:t> (T&lt;40°C)</a:t>
            </a:r>
          </a:p>
          <a:p>
            <a:pPr marL="133350" indent="-133350">
              <a:spcBef>
                <a:spcPts val="900"/>
              </a:spcBef>
              <a:buClr>
                <a:srgbClr val="336699"/>
              </a:buClr>
              <a:buFont typeface="Arial" pitchFamily="34" charset="0"/>
              <a:buChar char="•"/>
            </a:pPr>
            <a:r>
              <a:rPr lang="en-US" dirty="0" err="1">
                <a:solidFill>
                  <a:srgbClr val="002060"/>
                </a:solidFill>
                <a:ea typeface="+mj-ea"/>
              </a:rPr>
              <a:t>Đạt</a:t>
            </a:r>
            <a:r>
              <a:rPr lang="en-US" dirty="0">
                <a:solidFill>
                  <a:srgbClr val="002060"/>
                </a:solidFill>
                <a:ea typeface="+mj-ea"/>
              </a:rPr>
              <a:t> </a:t>
            </a:r>
            <a:r>
              <a:rPr lang="en-US" dirty="0" err="1">
                <a:solidFill>
                  <a:srgbClr val="002060"/>
                </a:solidFill>
                <a:ea typeface="+mj-ea"/>
              </a:rPr>
              <a:t>tiêu</a:t>
            </a:r>
            <a:r>
              <a:rPr lang="en-US" dirty="0">
                <a:solidFill>
                  <a:srgbClr val="002060"/>
                </a:solidFill>
                <a:ea typeface="+mj-ea"/>
              </a:rPr>
              <a:t> chuẩn CE, </a:t>
            </a:r>
            <a:r>
              <a:rPr lang="en-US" dirty="0" err="1">
                <a:solidFill>
                  <a:srgbClr val="002060"/>
                </a:solidFill>
                <a:ea typeface="+mj-ea"/>
              </a:rPr>
              <a:t>thiết</a:t>
            </a:r>
            <a:r>
              <a:rPr lang="en-US" dirty="0">
                <a:solidFill>
                  <a:srgbClr val="002060"/>
                </a:solidFill>
                <a:ea typeface="+mj-ea"/>
              </a:rPr>
              <a:t> </a:t>
            </a:r>
            <a:r>
              <a:rPr lang="en-US" dirty="0" err="1">
                <a:solidFill>
                  <a:srgbClr val="002060"/>
                </a:solidFill>
                <a:ea typeface="+mj-ea"/>
              </a:rPr>
              <a:t>bị</a:t>
            </a:r>
            <a:r>
              <a:rPr lang="en-US" dirty="0">
                <a:solidFill>
                  <a:srgbClr val="002060"/>
                </a:solidFill>
                <a:ea typeface="+mj-ea"/>
              </a:rPr>
              <a:t> </a:t>
            </a:r>
            <a:r>
              <a:rPr lang="en-US" dirty="0" err="1">
                <a:solidFill>
                  <a:srgbClr val="002060"/>
                </a:solidFill>
                <a:ea typeface="+mj-ea"/>
              </a:rPr>
              <a:t>cấp</a:t>
            </a:r>
            <a:r>
              <a:rPr lang="en-US" dirty="0">
                <a:solidFill>
                  <a:srgbClr val="002060"/>
                </a:solidFill>
                <a:ea typeface="+mj-ea"/>
              </a:rPr>
              <a:t> III</a:t>
            </a:r>
          </a:p>
          <a:p>
            <a:pPr marL="133350" indent="-133350">
              <a:spcBef>
                <a:spcPts val="900"/>
              </a:spcBef>
              <a:buClr>
                <a:srgbClr val="336699"/>
              </a:buClr>
              <a:buFont typeface="Arial" pitchFamily="34" charset="0"/>
              <a:buChar char="•"/>
            </a:pPr>
            <a:r>
              <a:rPr lang="en-US" dirty="0">
                <a:solidFill>
                  <a:srgbClr val="002060"/>
                </a:solidFill>
                <a:ea typeface="+mj-ea"/>
              </a:rPr>
              <a:t>Được </a:t>
            </a:r>
            <a:r>
              <a:rPr lang="en-US" dirty="0" err="1">
                <a:solidFill>
                  <a:srgbClr val="002060"/>
                </a:solidFill>
                <a:ea typeface="+mj-ea"/>
              </a:rPr>
              <a:t>tiệt</a:t>
            </a:r>
            <a:r>
              <a:rPr lang="en-US" dirty="0">
                <a:solidFill>
                  <a:srgbClr val="002060"/>
                </a:solidFill>
                <a:ea typeface="+mj-ea"/>
              </a:rPr>
              <a:t> </a:t>
            </a:r>
            <a:r>
              <a:rPr lang="en-US" dirty="0" err="1">
                <a:solidFill>
                  <a:srgbClr val="002060"/>
                </a:solidFill>
                <a:ea typeface="+mj-ea"/>
              </a:rPr>
              <a:t>trùng</a:t>
            </a:r>
            <a:r>
              <a:rPr lang="en-US" dirty="0">
                <a:solidFill>
                  <a:srgbClr val="002060"/>
                </a:solidFill>
                <a:ea typeface="+mj-ea"/>
              </a:rPr>
              <a:t> </a:t>
            </a:r>
            <a:r>
              <a:rPr lang="en-US" dirty="0" err="1">
                <a:solidFill>
                  <a:srgbClr val="002060"/>
                </a:solidFill>
                <a:ea typeface="+mj-ea"/>
              </a:rPr>
              <a:t>tia</a:t>
            </a:r>
            <a:r>
              <a:rPr lang="en-US" dirty="0">
                <a:solidFill>
                  <a:srgbClr val="002060"/>
                </a:solidFill>
                <a:ea typeface="+mj-ea"/>
              </a:rPr>
              <a:t> gamma</a:t>
            </a:r>
          </a:p>
          <a:p>
            <a:pPr marL="133350" indent="-133350">
              <a:spcBef>
                <a:spcPts val="900"/>
              </a:spcBef>
              <a:buClr>
                <a:srgbClr val="336699"/>
              </a:buClr>
              <a:buFont typeface="Arial" pitchFamily="34" charset="0"/>
              <a:buChar char="•"/>
            </a:pPr>
            <a:r>
              <a:rPr lang="en-US" dirty="0" err="1">
                <a:solidFill>
                  <a:srgbClr val="002060"/>
                </a:solidFill>
                <a:ea typeface="+mj-ea"/>
              </a:rPr>
              <a:t>Thời</a:t>
            </a:r>
            <a:r>
              <a:rPr lang="en-US" dirty="0">
                <a:solidFill>
                  <a:srgbClr val="002060"/>
                </a:solidFill>
                <a:ea typeface="+mj-ea"/>
              </a:rPr>
              <a:t> </a:t>
            </a:r>
            <a:r>
              <a:rPr lang="en-US" dirty="0" err="1">
                <a:solidFill>
                  <a:srgbClr val="002060"/>
                </a:solidFill>
                <a:ea typeface="+mj-ea"/>
              </a:rPr>
              <a:t>hạn</a:t>
            </a:r>
            <a:r>
              <a:rPr lang="en-US" dirty="0">
                <a:solidFill>
                  <a:srgbClr val="002060"/>
                </a:solidFill>
                <a:ea typeface="+mj-ea"/>
              </a:rPr>
              <a:t> </a:t>
            </a:r>
            <a:r>
              <a:rPr lang="en-US" dirty="0" err="1">
                <a:solidFill>
                  <a:srgbClr val="002060"/>
                </a:solidFill>
                <a:ea typeface="+mj-ea"/>
              </a:rPr>
              <a:t>sử</a:t>
            </a:r>
            <a:r>
              <a:rPr lang="en-US" dirty="0">
                <a:solidFill>
                  <a:srgbClr val="002060"/>
                </a:solidFill>
                <a:ea typeface="+mj-ea"/>
              </a:rPr>
              <a:t> </a:t>
            </a:r>
            <a:r>
              <a:rPr lang="en-US" dirty="0" err="1">
                <a:solidFill>
                  <a:srgbClr val="002060"/>
                </a:solidFill>
                <a:ea typeface="+mj-ea"/>
              </a:rPr>
              <a:t>dụng</a:t>
            </a:r>
            <a:r>
              <a:rPr lang="en-US" dirty="0">
                <a:solidFill>
                  <a:srgbClr val="002060"/>
                </a:solidFill>
                <a:ea typeface="+mj-ea"/>
              </a:rPr>
              <a:t> 5 </a:t>
            </a:r>
            <a:r>
              <a:rPr lang="en-US" dirty="0" err="1">
                <a:solidFill>
                  <a:srgbClr val="002060"/>
                </a:solidFill>
                <a:ea typeface="+mj-ea"/>
              </a:rPr>
              <a:t>năm</a:t>
            </a:r>
            <a:r>
              <a:rPr lang="en-US" dirty="0">
                <a:solidFill>
                  <a:srgbClr val="002060"/>
                </a:solidFill>
                <a:ea typeface="+mj-ea"/>
              </a:rPr>
              <a:t> </a:t>
            </a:r>
            <a:r>
              <a:rPr lang="en-US" dirty="0" err="1">
                <a:solidFill>
                  <a:srgbClr val="002060"/>
                </a:solidFill>
                <a:ea typeface="+mj-ea"/>
              </a:rPr>
              <a:t>kể</a:t>
            </a:r>
            <a:r>
              <a:rPr lang="en-US" dirty="0">
                <a:solidFill>
                  <a:srgbClr val="002060"/>
                </a:solidFill>
                <a:ea typeface="+mj-ea"/>
              </a:rPr>
              <a:t> </a:t>
            </a:r>
            <a:r>
              <a:rPr lang="en-US" dirty="0" err="1">
                <a:solidFill>
                  <a:srgbClr val="002060"/>
                </a:solidFill>
                <a:ea typeface="+mj-ea"/>
              </a:rPr>
              <a:t>từ</a:t>
            </a:r>
            <a:r>
              <a:rPr lang="en-US" dirty="0">
                <a:solidFill>
                  <a:srgbClr val="002060"/>
                </a:solidFill>
                <a:ea typeface="+mj-ea"/>
              </a:rPr>
              <a:t> </a:t>
            </a:r>
            <a:r>
              <a:rPr lang="en-US" dirty="0" err="1">
                <a:solidFill>
                  <a:srgbClr val="002060"/>
                </a:solidFill>
                <a:ea typeface="+mj-ea"/>
              </a:rPr>
              <a:t>ngày</a:t>
            </a:r>
            <a:r>
              <a:rPr lang="en-US" dirty="0">
                <a:solidFill>
                  <a:srgbClr val="002060"/>
                </a:solidFill>
                <a:ea typeface="+mj-ea"/>
              </a:rPr>
              <a:t> </a:t>
            </a:r>
            <a:r>
              <a:rPr lang="en-US" dirty="0" err="1">
                <a:solidFill>
                  <a:srgbClr val="002060"/>
                </a:solidFill>
                <a:ea typeface="+mj-ea"/>
              </a:rPr>
              <a:t>sản</a:t>
            </a:r>
            <a:r>
              <a:rPr lang="en-US" dirty="0">
                <a:solidFill>
                  <a:srgbClr val="002060"/>
                </a:solidFill>
                <a:ea typeface="+mj-ea"/>
              </a:rPr>
              <a:t> </a:t>
            </a:r>
            <a:r>
              <a:rPr lang="en-US" dirty="0" err="1">
                <a:solidFill>
                  <a:srgbClr val="002060"/>
                </a:solidFill>
                <a:ea typeface="+mj-ea"/>
              </a:rPr>
              <a:t>xuất</a:t>
            </a:r>
            <a:r>
              <a:rPr lang="en-US" sz="1500" dirty="0">
                <a:solidFill>
                  <a:srgbClr val="002060"/>
                </a:solidFill>
              </a:rPr>
              <a:t> </a:t>
            </a:r>
          </a:p>
        </p:txBody>
      </p:sp>
      <p:pic>
        <p:nvPicPr>
          <p:cNvPr id="14" name="Picture 2" descr="C:\Users\cbattalliard\Desktop\Foto Hyalofast new pack\IMG_800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242" t="24844" r="23958" b="17010"/>
          <a:stretch/>
        </p:blipFill>
        <p:spPr bwMode="auto">
          <a:xfrm>
            <a:off x="1576188" y="3211462"/>
            <a:ext cx="1645920" cy="2388933"/>
          </a:xfrm>
          <a:prstGeom prst="rect">
            <a:avLst/>
          </a:prstGeom>
          <a:noFill/>
          <a:ln>
            <a:solidFill>
              <a:srgbClr val="008080"/>
            </a:solidFill>
          </a:ln>
          <a:extLst>
            <a:ext uri="{909E8E84-426E-40DD-AFC4-6F175D3DCCD1}">
              <a14:hiddenFill xmlns:a14="http://schemas.microsoft.com/office/drawing/2010/main">
                <a:solidFill>
                  <a:srgbClr val="FFFFFF"/>
                </a:solidFill>
              </a14:hiddenFill>
            </a:ext>
          </a:extLst>
        </p:spPr>
      </p:pic>
      <p:sp>
        <p:nvSpPr>
          <p:cNvPr id="15" name="Text Box 6"/>
          <p:cNvSpPr txBox="1">
            <a:spLocks noChangeArrowheads="1"/>
          </p:cNvSpPr>
          <p:nvPr/>
        </p:nvSpPr>
        <p:spPr bwMode="auto">
          <a:xfrm>
            <a:off x="4065270" y="3580498"/>
            <a:ext cx="102581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it-IT" sz="1500" b="1" dirty="0">
                <a:solidFill>
                  <a:srgbClr val="000066"/>
                </a:solidFill>
                <a:latin typeface="Arial" pitchFamily="34" charset="0"/>
              </a:rPr>
              <a:t>CE 0459</a:t>
            </a:r>
          </a:p>
        </p:txBody>
      </p:sp>
    </p:spTree>
    <p:extLst>
      <p:ext uri="{BB962C8B-B14F-4D97-AF65-F5344CB8AC3E}">
        <p14:creationId xmlns:p14="http://schemas.microsoft.com/office/powerpoint/2010/main" val="4014277477"/>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14450" y="304800"/>
            <a:ext cx="6991349" cy="469107"/>
          </a:xfrm>
        </p:spPr>
        <p:txBody>
          <a:bodyPr>
            <a:normAutofit fontScale="90000"/>
          </a:bodyPr>
          <a:lstStyle/>
          <a:p>
            <a:r>
              <a:rPr lang="en-US" sz="2625" b="1" dirty="0">
                <a:solidFill>
                  <a:srgbClr val="002060"/>
                </a:solidFill>
              </a:rPr>
              <a:t>ĐẶC ĐIỂM CHÍNH CỦA SẢN PHẨM HYALOFAST</a:t>
            </a:r>
            <a:endParaRPr lang="it-IT" sz="2625" dirty="0">
              <a:solidFill>
                <a:srgbClr val="002060"/>
              </a:solidFill>
            </a:endParaRP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405367486"/>
              </p:ext>
            </p:extLst>
          </p:nvPr>
        </p:nvGraphicFramePr>
        <p:xfrm>
          <a:off x="838201" y="1219200"/>
          <a:ext cx="1295399" cy="4191000"/>
        </p:xfrm>
        <a:graphic>
          <a:graphicData uri="http://schemas.openxmlformats.org/drawingml/2006/table">
            <a:tbl>
              <a:tblPr firstRow="1" firstCol="1" lastRow="1" lastCol="1" bandRow="1" bandCol="1">
                <a:tableStyleId>{5C22544A-7EE6-4342-B048-85BDC9FD1C3A}</a:tableStyleId>
              </a:tblPr>
              <a:tblGrid>
                <a:gridCol w="1295399">
                  <a:extLst>
                    <a:ext uri="{9D8B030D-6E8A-4147-A177-3AD203B41FA5}">
                      <a16:colId xmlns:a16="http://schemas.microsoft.com/office/drawing/2014/main" val="2460230703"/>
                    </a:ext>
                  </a:extLst>
                </a:gridCol>
              </a:tblGrid>
              <a:tr h="762000">
                <a:tc>
                  <a:txBody>
                    <a:bodyPr/>
                    <a:lstStyle/>
                    <a:p>
                      <a:pPr>
                        <a:spcAft>
                          <a:spcPts val="0"/>
                        </a:spcAft>
                      </a:pPr>
                      <a:r>
                        <a:rPr lang="en-US" sz="1500" b="1" dirty="0" err="1">
                          <a:solidFill>
                            <a:schemeClr val="bg1"/>
                          </a:solidFill>
                          <a:effectLst/>
                        </a:rPr>
                        <a:t>Tác</a:t>
                      </a:r>
                      <a:r>
                        <a:rPr lang="en-US" sz="1500" b="1" baseline="0" dirty="0">
                          <a:solidFill>
                            <a:schemeClr val="bg1"/>
                          </a:solidFill>
                          <a:effectLst/>
                        </a:rPr>
                        <a:t> </a:t>
                      </a:r>
                      <a:r>
                        <a:rPr lang="en-US" sz="1500" b="1" baseline="0" dirty="0" err="1">
                          <a:solidFill>
                            <a:schemeClr val="bg1"/>
                          </a:solidFill>
                          <a:effectLst/>
                        </a:rPr>
                        <a:t>dụng</a:t>
                      </a:r>
                      <a:endParaRPr lang="it-IT" sz="1400" b="1" dirty="0">
                        <a:solidFill>
                          <a:schemeClr val="bg1"/>
                        </a:solidFill>
                        <a:effectLst/>
                        <a:latin typeface="Times New Roman" panose="02020603050405020304" pitchFamily="18" charset="0"/>
                        <a:ea typeface="Times New Roman" panose="02020603050405020304" pitchFamily="18" charset="0"/>
                      </a:endParaRPr>
                    </a:p>
                  </a:txBody>
                  <a:tcPr marL="46402" marR="46402" marT="0" marB="0" anchor="ctr">
                    <a:solidFill>
                      <a:schemeClr val="accent5">
                        <a:lumMod val="75000"/>
                      </a:schemeClr>
                    </a:solidFill>
                  </a:tcPr>
                </a:tc>
                <a:extLst>
                  <a:ext uri="{0D108BD9-81ED-4DB2-BD59-A6C34878D82A}">
                    <a16:rowId xmlns:a16="http://schemas.microsoft.com/office/drawing/2014/main" val="3540814320"/>
                  </a:ext>
                </a:extLst>
              </a:tr>
              <a:tr h="1203960">
                <a:tc>
                  <a:txBody>
                    <a:bodyPr/>
                    <a:lstStyle/>
                    <a:p>
                      <a:pPr>
                        <a:spcAft>
                          <a:spcPts val="0"/>
                        </a:spcAft>
                      </a:pPr>
                      <a:r>
                        <a:rPr lang="en-US" sz="1500" b="1" dirty="0" err="1">
                          <a:solidFill>
                            <a:schemeClr val="bg1"/>
                          </a:solidFill>
                          <a:effectLst/>
                        </a:rPr>
                        <a:t>Cấu</a:t>
                      </a:r>
                      <a:r>
                        <a:rPr lang="en-US" sz="1500" b="1" baseline="0" dirty="0">
                          <a:solidFill>
                            <a:schemeClr val="bg1"/>
                          </a:solidFill>
                          <a:effectLst/>
                        </a:rPr>
                        <a:t> </a:t>
                      </a:r>
                      <a:r>
                        <a:rPr lang="en-US" sz="1500" b="1" baseline="0" dirty="0" err="1">
                          <a:solidFill>
                            <a:schemeClr val="bg1"/>
                          </a:solidFill>
                          <a:effectLst/>
                        </a:rPr>
                        <a:t>trúc</a:t>
                      </a:r>
                      <a:r>
                        <a:rPr lang="en-US" sz="1500" b="1" baseline="0" dirty="0">
                          <a:solidFill>
                            <a:schemeClr val="bg1"/>
                          </a:solidFill>
                          <a:effectLst/>
                        </a:rPr>
                        <a:t> </a:t>
                      </a:r>
                      <a:r>
                        <a:rPr lang="en-US" sz="1500" b="1" baseline="0" dirty="0" err="1">
                          <a:solidFill>
                            <a:schemeClr val="bg1"/>
                          </a:solidFill>
                          <a:effectLst/>
                        </a:rPr>
                        <a:t>duy</a:t>
                      </a:r>
                      <a:r>
                        <a:rPr lang="en-US" sz="1500" b="1" baseline="0" dirty="0">
                          <a:solidFill>
                            <a:schemeClr val="bg1"/>
                          </a:solidFill>
                          <a:effectLst/>
                        </a:rPr>
                        <a:t> </a:t>
                      </a:r>
                      <a:r>
                        <a:rPr lang="en-US" sz="1500" b="1" baseline="0" dirty="0" err="1">
                          <a:solidFill>
                            <a:schemeClr val="bg1"/>
                          </a:solidFill>
                          <a:effectLst/>
                        </a:rPr>
                        <a:t>nhất</a:t>
                      </a:r>
                      <a:endParaRPr lang="it-IT" sz="1400" b="1" dirty="0">
                        <a:solidFill>
                          <a:schemeClr val="bg1"/>
                        </a:solidFill>
                        <a:effectLst/>
                        <a:latin typeface="Times New Roman" panose="02020603050405020304" pitchFamily="18" charset="0"/>
                        <a:ea typeface="Times New Roman" panose="02020603050405020304" pitchFamily="18" charset="0"/>
                      </a:endParaRPr>
                    </a:p>
                  </a:txBody>
                  <a:tcPr marL="46402" marR="46402" marT="0" marB="0" anchor="ctr">
                    <a:solidFill>
                      <a:schemeClr val="accent5">
                        <a:lumMod val="75000"/>
                      </a:schemeClr>
                    </a:solidFill>
                  </a:tcPr>
                </a:tc>
                <a:extLst>
                  <a:ext uri="{0D108BD9-81ED-4DB2-BD59-A6C34878D82A}">
                    <a16:rowId xmlns:a16="http://schemas.microsoft.com/office/drawing/2014/main" val="471174712"/>
                  </a:ext>
                </a:extLst>
              </a:tr>
              <a:tr h="1046019">
                <a:tc>
                  <a:txBody>
                    <a:bodyPr/>
                    <a:lstStyle/>
                    <a:p>
                      <a:pPr>
                        <a:spcAft>
                          <a:spcPts val="0"/>
                        </a:spcAft>
                      </a:pPr>
                      <a:r>
                        <a:rPr lang="en-US" sz="1500" b="1" dirty="0" err="1">
                          <a:solidFill>
                            <a:schemeClr val="bg1"/>
                          </a:solidFill>
                          <a:effectLst/>
                        </a:rPr>
                        <a:t>Dễ</a:t>
                      </a:r>
                      <a:r>
                        <a:rPr lang="en-US" sz="1500" b="1" baseline="0" dirty="0">
                          <a:solidFill>
                            <a:schemeClr val="bg1"/>
                          </a:solidFill>
                          <a:effectLst/>
                        </a:rPr>
                        <a:t> </a:t>
                      </a:r>
                      <a:r>
                        <a:rPr lang="en-US" sz="1500" b="1" baseline="0" dirty="0" err="1">
                          <a:solidFill>
                            <a:schemeClr val="bg1"/>
                          </a:solidFill>
                          <a:effectLst/>
                        </a:rPr>
                        <a:t>sử</a:t>
                      </a:r>
                      <a:r>
                        <a:rPr lang="en-US" sz="1500" b="1" baseline="0" dirty="0">
                          <a:solidFill>
                            <a:schemeClr val="bg1"/>
                          </a:solidFill>
                          <a:effectLst/>
                        </a:rPr>
                        <a:t> </a:t>
                      </a:r>
                      <a:r>
                        <a:rPr lang="en-US" sz="1500" b="1" baseline="0" dirty="0" err="1">
                          <a:solidFill>
                            <a:schemeClr val="bg1"/>
                          </a:solidFill>
                          <a:effectLst/>
                        </a:rPr>
                        <a:t>dụng</a:t>
                      </a:r>
                      <a:endParaRPr lang="it-IT" sz="1400" b="1" dirty="0">
                        <a:solidFill>
                          <a:schemeClr val="bg1"/>
                        </a:solidFill>
                        <a:effectLst/>
                        <a:latin typeface="Times New Roman" panose="02020603050405020304" pitchFamily="18" charset="0"/>
                        <a:ea typeface="Times New Roman" panose="02020603050405020304" pitchFamily="18" charset="0"/>
                      </a:endParaRPr>
                    </a:p>
                  </a:txBody>
                  <a:tcPr marL="46402" marR="46402" marT="0" marB="0" anchor="ctr">
                    <a:solidFill>
                      <a:schemeClr val="accent5">
                        <a:lumMod val="75000"/>
                      </a:schemeClr>
                    </a:solidFill>
                  </a:tcPr>
                </a:tc>
                <a:extLst>
                  <a:ext uri="{0D108BD9-81ED-4DB2-BD59-A6C34878D82A}">
                    <a16:rowId xmlns:a16="http://schemas.microsoft.com/office/drawing/2014/main" val="3413474306"/>
                  </a:ext>
                </a:extLst>
              </a:tr>
              <a:tr h="1179021">
                <a:tc>
                  <a:txBody>
                    <a:bodyPr/>
                    <a:lstStyle/>
                    <a:p>
                      <a:pPr>
                        <a:spcAft>
                          <a:spcPts val="0"/>
                        </a:spcAft>
                      </a:pPr>
                      <a:r>
                        <a:rPr lang="en-US" sz="1500" b="1" dirty="0">
                          <a:solidFill>
                            <a:schemeClr val="bg1"/>
                          </a:solidFill>
                          <a:effectLst/>
                        </a:rPr>
                        <a:t>An </a:t>
                      </a:r>
                      <a:r>
                        <a:rPr lang="en-US" sz="1500" b="1" dirty="0" err="1">
                          <a:solidFill>
                            <a:schemeClr val="bg1"/>
                          </a:solidFill>
                          <a:effectLst/>
                        </a:rPr>
                        <a:t>toàn</a:t>
                      </a:r>
                      <a:endParaRPr lang="it-IT" sz="1400" b="1" dirty="0">
                        <a:solidFill>
                          <a:schemeClr val="bg1"/>
                        </a:solidFill>
                        <a:effectLst/>
                        <a:latin typeface="Times New Roman" panose="02020603050405020304" pitchFamily="18" charset="0"/>
                        <a:ea typeface="Times New Roman" panose="02020603050405020304" pitchFamily="18" charset="0"/>
                      </a:endParaRPr>
                    </a:p>
                  </a:txBody>
                  <a:tcPr marL="46402" marR="46402" marT="0" marB="0" anchor="ctr">
                    <a:solidFill>
                      <a:schemeClr val="accent5">
                        <a:lumMod val="75000"/>
                      </a:schemeClr>
                    </a:solidFill>
                  </a:tcPr>
                </a:tc>
                <a:extLst>
                  <a:ext uri="{0D108BD9-81ED-4DB2-BD59-A6C34878D82A}">
                    <a16:rowId xmlns:a16="http://schemas.microsoft.com/office/drawing/2014/main" val="893871957"/>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113414929"/>
              </p:ext>
            </p:extLst>
          </p:nvPr>
        </p:nvGraphicFramePr>
        <p:xfrm>
          <a:off x="2286000" y="1219200"/>
          <a:ext cx="6400800" cy="4191000"/>
        </p:xfrm>
        <a:graphic>
          <a:graphicData uri="http://schemas.openxmlformats.org/drawingml/2006/table">
            <a:tbl>
              <a:tblPr firstRow="1" firstCol="1" lastRow="1" lastCol="1" bandRow="1" bandCol="1">
                <a:tableStyleId>{5C22544A-7EE6-4342-B048-85BDC9FD1C3A}</a:tableStyleId>
              </a:tblPr>
              <a:tblGrid>
                <a:gridCol w="6400800">
                  <a:extLst>
                    <a:ext uri="{9D8B030D-6E8A-4147-A177-3AD203B41FA5}">
                      <a16:colId xmlns:a16="http://schemas.microsoft.com/office/drawing/2014/main" val="3343500006"/>
                    </a:ext>
                  </a:extLst>
                </a:gridCol>
              </a:tblGrid>
              <a:tr h="748392">
                <a:tc>
                  <a:txBody>
                    <a:bodyPr/>
                    <a:lstStyle/>
                    <a:p>
                      <a:pPr algn="just">
                        <a:spcAft>
                          <a:spcPts val="0"/>
                        </a:spcAft>
                      </a:pPr>
                      <a:r>
                        <a:rPr lang="en-US" sz="1200" b="0" dirty="0">
                          <a:solidFill>
                            <a:srgbClr val="002060"/>
                          </a:solidFill>
                          <a:effectLst/>
                        </a:rPr>
                        <a:t>Được</a:t>
                      </a:r>
                      <a:r>
                        <a:rPr lang="en-US" sz="1200" b="0" baseline="0" dirty="0">
                          <a:solidFill>
                            <a:srgbClr val="002060"/>
                          </a:solidFill>
                          <a:effectLst/>
                        </a:rPr>
                        <a:t> </a:t>
                      </a:r>
                      <a:r>
                        <a:rPr lang="en-US" sz="1200" b="0" dirty="0" err="1">
                          <a:solidFill>
                            <a:srgbClr val="002060"/>
                          </a:solidFill>
                          <a:effectLst/>
                        </a:rPr>
                        <a:t>chứng</a:t>
                      </a:r>
                      <a:r>
                        <a:rPr lang="en-US" sz="1200" b="0" baseline="0" dirty="0">
                          <a:solidFill>
                            <a:srgbClr val="002060"/>
                          </a:solidFill>
                          <a:effectLst/>
                        </a:rPr>
                        <a:t> minh </a:t>
                      </a:r>
                      <a:r>
                        <a:rPr lang="en-US" sz="1200" b="0" baseline="0" dirty="0" err="1">
                          <a:solidFill>
                            <a:srgbClr val="002060"/>
                          </a:solidFill>
                          <a:effectLst/>
                        </a:rPr>
                        <a:t>lâm</a:t>
                      </a:r>
                      <a:r>
                        <a:rPr lang="en-US" sz="1200" b="0" baseline="0" dirty="0">
                          <a:solidFill>
                            <a:srgbClr val="002060"/>
                          </a:solidFill>
                          <a:effectLst/>
                        </a:rPr>
                        <a:t> </a:t>
                      </a:r>
                      <a:r>
                        <a:rPr lang="en-US" sz="1200" b="0" baseline="0" dirty="0" err="1">
                          <a:solidFill>
                            <a:srgbClr val="002060"/>
                          </a:solidFill>
                          <a:effectLst/>
                        </a:rPr>
                        <a:t>sàng</a:t>
                      </a:r>
                      <a:r>
                        <a:rPr lang="en-US" sz="1200" b="0" baseline="0" dirty="0">
                          <a:solidFill>
                            <a:srgbClr val="002060"/>
                          </a:solidFill>
                          <a:effectLst/>
                        </a:rPr>
                        <a:t> </a:t>
                      </a:r>
                      <a:r>
                        <a:rPr lang="en-US" sz="1200" b="0" baseline="0" dirty="0" err="1">
                          <a:solidFill>
                            <a:srgbClr val="002060"/>
                          </a:solidFill>
                          <a:effectLst/>
                        </a:rPr>
                        <a:t>dùng</a:t>
                      </a:r>
                      <a:r>
                        <a:rPr lang="en-US" sz="1200" b="0" baseline="0" dirty="0">
                          <a:solidFill>
                            <a:srgbClr val="002060"/>
                          </a:solidFill>
                          <a:effectLst/>
                        </a:rPr>
                        <a:t> </a:t>
                      </a:r>
                      <a:r>
                        <a:rPr lang="en-US" sz="1200" b="0" baseline="0" dirty="0" err="1">
                          <a:solidFill>
                            <a:srgbClr val="002060"/>
                          </a:solidFill>
                          <a:effectLst/>
                        </a:rPr>
                        <a:t>để</a:t>
                      </a:r>
                      <a:r>
                        <a:rPr lang="en-US" sz="1200" b="0" baseline="0" dirty="0">
                          <a:solidFill>
                            <a:srgbClr val="002060"/>
                          </a:solidFill>
                          <a:effectLst/>
                        </a:rPr>
                        <a:t> </a:t>
                      </a:r>
                      <a:r>
                        <a:rPr lang="en-US" sz="1200" b="0" baseline="0" dirty="0" err="1">
                          <a:solidFill>
                            <a:srgbClr val="002060"/>
                          </a:solidFill>
                          <a:effectLst/>
                        </a:rPr>
                        <a:t>tái</a:t>
                      </a:r>
                      <a:r>
                        <a:rPr lang="en-US" sz="1200" b="0" baseline="0" dirty="0">
                          <a:solidFill>
                            <a:srgbClr val="002060"/>
                          </a:solidFill>
                          <a:effectLst/>
                        </a:rPr>
                        <a:t> </a:t>
                      </a:r>
                      <a:r>
                        <a:rPr lang="en-US" sz="1200" b="0" baseline="0" dirty="0" err="1">
                          <a:solidFill>
                            <a:srgbClr val="002060"/>
                          </a:solidFill>
                          <a:effectLst/>
                        </a:rPr>
                        <a:t>tạo</a:t>
                      </a:r>
                      <a:r>
                        <a:rPr lang="en-US" sz="1200" b="0" baseline="0" dirty="0">
                          <a:solidFill>
                            <a:srgbClr val="002060"/>
                          </a:solidFill>
                          <a:effectLst/>
                        </a:rPr>
                        <a:t> </a:t>
                      </a:r>
                      <a:r>
                        <a:rPr lang="en-US" sz="1200" b="0" baseline="0" dirty="0" err="1">
                          <a:solidFill>
                            <a:srgbClr val="002060"/>
                          </a:solidFill>
                          <a:effectLst/>
                        </a:rPr>
                        <a:t>sụn</a:t>
                      </a:r>
                      <a:r>
                        <a:rPr lang="en-US" sz="1200" b="0" baseline="0" dirty="0">
                          <a:solidFill>
                            <a:srgbClr val="002060"/>
                          </a:solidFill>
                          <a:effectLst/>
                        </a:rPr>
                        <a:t> </a:t>
                      </a:r>
                      <a:r>
                        <a:rPr lang="en-US" sz="1200" b="0" baseline="0" dirty="0" err="1">
                          <a:solidFill>
                            <a:srgbClr val="002060"/>
                          </a:solidFill>
                          <a:effectLst/>
                        </a:rPr>
                        <a:t>trong</a:t>
                      </a:r>
                      <a:r>
                        <a:rPr lang="en-US" sz="1200" b="0" baseline="0" dirty="0">
                          <a:solidFill>
                            <a:srgbClr val="002060"/>
                          </a:solidFill>
                          <a:effectLst/>
                        </a:rPr>
                        <a:t> </a:t>
                      </a:r>
                      <a:r>
                        <a:rPr lang="en-US" sz="1200" b="0" baseline="0" dirty="0" err="1">
                          <a:solidFill>
                            <a:srgbClr val="002060"/>
                          </a:solidFill>
                          <a:effectLst/>
                        </a:rPr>
                        <a:t>suốt</a:t>
                      </a:r>
                      <a:r>
                        <a:rPr lang="en-US" sz="1200" b="0" baseline="0" dirty="0">
                          <a:solidFill>
                            <a:srgbClr val="002060"/>
                          </a:solidFill>
                          <a:effectLst/>
                        </a:rPr>
                        <a:t> (</a:t>
                      </a:r>
                      <a:r>
                        <a:rPr lang="en-US" sz="1200" b="0" baseline="0" dirty="0" err="1">
                          <a:solidFill>
                            <a:srgbClr val="002060"/>
                          </a:solidFill>
                          <a:effectLst/>
                        </a:rPr>
                        <a:t>dữ</a:t>
                      </a:r>
                      <a:r>
                        <a:rPr lang="en-US" sz="1200" b="0" baseline="0" dirty="0">
                          <a:solidFill>
                            <a:srgbClr val="002060"/>
                          </a:solidFill>
                          <a:effectLst/>
                        </a:rPr>
                        <a:t> </a:t>
                      </a:r>
                      <a:r>
                        <a:rPr lang="en-US" sz="1200" b="0" baseline="0" dirty="0" err="1">
                          <a:solidFill>
                            <a:srgbClr val="002060"/>
                          </a:solidFill>
                          <a:effectLst/>
                        </a:rPr>
                        <a:t>liệu</a:t>
                      </a:r>
                      <a:r>
                        <a:rPr lang="en-US" sz="1200" b="0" baseline="0" dirty="0">
                          <a:solidFill>
                            <a:srgbClr val="002060"/>
                          </a:solidFill>
                          <a:effectLst/>
                        </a:rPr>
                        <a:t> </a:t>
                      </a:r>
                      <a:r>
                        <a:rPr lang="en-US" sz="1200" b="0" baseline="0" dirty="0" err="1">
                          <a:solidFill>
                            <a:srgbClr val="002060"/>
                          </a:solidFill>
                          <a:effectLst/>
                        </a:rPr>
                        <a:t>theo</a:t>
                      </a:r>
                      <a:r>
                        <a:rPr lang="en-US" sz="1200" b="0" baseline="0" dirty="0">
                          <a:solidFill>
                            <a:srgbClr val="002060"/>
                          </a:solidFill>
                          <a:effectLst/>
                        </a:rPr>
                        <a:t> </a:t>
                      </a:r>
                      <a:r>
                        <a:rPr lang="en-US" sz="1200" b="0" baseline="0" dirty="0" err="1">
                          <a:solidFill>
                            <a:srgbClr val="002060"/>
                          </a:solidFill>
                          <a:effectLst/>
                        </a:rPr>
                        <a:t>dõi</a:t>
                      </a:r>
                      <a:r>
                        <a:rPr lang="en-US" sz="1200" b="0" baseline="0" dirty="0">
                          <a:solidFill>
                            <a:srgbClr val="002060"/>
                          </a:solidFill>
                          <a:effectLst/>
                        </a:rPr>
                        <a:t> trung </a:t>
                      </a:r>
                      <a:r>
                        <a:rPr lang="en-US" sz="1200" b="0" baseline="0" dirty="0" err="1">
                          <a:solidFill>
                            <a:srgbClr val="002060"/>
                          </a:solidFill>
                          <a:effectLst/>
                        </a:rPr>
                        <a:t>hạn</a:t>
                      </a:r>
                      <a:r>
                        <a:rPr lang="en-US" sz="1200" b="0" baseline="0" dirty="0">
                          <a:solidFill>
                            <a:srgbClr val="002060"/>
                          </a:solidFill>
                          <a:effectLst/>
                        </a:rPr>
                        <a:t> </a:t>
                      </a:r>
                      <a:r>
                        <a:rPr lang="en-US" sz="1200" b="0" baseline="0" dirty="0" err="1">
                          <a:solidFill>
                            <a:srgbClr val="002060"/>
                          </a:solidFill>
                          <a:effectLst/>
                        </a:rPr>
                        <a:t>đã</a:t>
                      </a:r>
                      <a:r>
                        <a:rPr lang="en-US" sz="1200" b="0" baseline="0" dirty="0">
                          <a:solidFill>
                            <a:srgbClr val="002060"/>
                          </a:solidFill>
                          <a:effectLst/>
                        </a:rPr>
                        <a:t> được </a:t>
                      </a:r>
                      <a:r>
                        <a:rPr lang="en-US" sz="1200" b="0" baseline="0" dirty="0" err="1">
                          <a:solidFill>
                            <a:srgbClr val="002060"/>
                          </a:solidFill>
                          <a:effectLst/>
                        </a:rPr>
                        <a:t>công</a:t>
                      </a:r>
                      <a:r>
                        <a:rPr lang="en-US" sz="1200" b="0" baseline="0" dirty="0">
                          <a:solidFill>
                            <a:srgbClr val="002060"/>
                          </a:solidFill>
                          <a:effectLst/>
                        </a:rPr>
                        <a:t> </a:t>
                      </a:r>
                      <a:r>
                        <a:rPr lang="en-US" sz="1200" b="0" baseline="0" dirty="0" err="1">
                          <a:solidFill>
                            <a:srgbClr val="002060"/>
                          </a:solidFill>
                          <a:effectLst/>
                        </a:rPr>
                        <a:t>bố</a:t>
                      </a:r>
                      <a:r>
                        <a:rPr lang="en-US" sz="1200" b="0" dirty="0">
                          <a:solidFill>
                            <a:srgbClr val="002060"/>
                          </a:solidFill>
                          <a:effectLst/>
                        </a:rPr>
                        <a:t> </a:t>
                      </a:r>
                      <a:r>
                        <a:rPr lang="en-US" sz="1200" b="0" baseline="0" dirty="0">
                          <a:solidFill>
                            <a:srgbClr val="002060"/>
                          </a:solidFill>
                          <a:effectLst/>
                        </a:rPr>
                        <a:t> - </a:t>
                      </a:r>
                      <a:r>
                        <a:rPr lang="en-US" sz="1200" b="0" baseline="0" dirty="0" err="1">
                          <a:solidFill>
                            <a:srgbClr val="002060"/>
                          </a:solidFill>
                          <a:effectLst/>
                        </a:rPr>
                        <a:t>sản</a:t>
                      </a:r>
                      <a:r>
                        <a:rPr lang="en-US" sz="1200" b="0" baseline="0" dirty="0">
                          <a:solidFill>
                            <a:srgbClr val="002060"/>
                          </a:solidFill>
                          <a:effectLst/>
                        </a:rPr>
                        <a:t> </a:t>
                      </a:r>
                      <a:r>
                        <a:rPr lang="en-US" sz="1200" b="0" baseline="0" dirty="0" err="1">
                          <a:solidFill>
                            <a:srgbClr val="002060"/>
                          </a:solidFill>
                          <a:effectLst/>
                        </a:rPr>
                        <a:t>phẩm</a:t>
                      </a:r>
                      <a:r>
                        <a:rPr lang="en-US" sz="1200" b="0" baseline="0" dirty="0">
                          <a:solidFill>
                            <a:srgbClr val="002060"/>
                          </a:solidFill>
                          <a:effectLst/>
                        </a:rPr>
                        <a:t> được </a:t>
                      </a:r>
                      <a:r>
                        <a:rPr lang="en-US" sz="1200" b="0" baseline="0" dirty="0" err="1">
                          <a:solidFill>
                            <a:srgbClr val="002060"/>
                          </a:solidFill>
                          <a:effectLst/>
                        </a:rPr>
                        <a:t>sử</a:t>
                      </a:r>
                      <a:r>
                        <a:rPr lang="en-US" sz="1200" b="0" baseline="0" dirty="0">
                          <a:solidFill>
                            <a:srgbClr val="002060"/>
                          </a:solidFill>
                          <a:effectLst/>
                        </a:rPr>
                        <a:t> </a:t>
                      </a:r>
                      <a:r>
                        <a:rPr lang="en-US" sz="1200" b="0" baseline="0" dirty="0" err="1">
                          <a:solidFill>
                            <a:srgbClr val="002060"/>
                          </a:solidFill>
                          <a:effectLst/>
                        </a:rPr>
                        <a:t>dụng</a:t>
                      </a:r>
                      <a:r>
                        <a:rPr lang="en-US" sz="1200" b="0" baseline="0" dirty="0">
                          <a:solidFill>
                            <a:srgbClr val="002060"/>
                          </a:solidFill>
                          <a:effectLst/>
                        </a:rPr>
                        <a:t> </a:t>
                      </a:r>
                      <a:r>
                        <a:rPr lang="en-US" sz="1200" b="0" baseline="0" dirty="0" err="1">
                          <a:solidFill>
                            <a:srgbClr val="002060"/>
                          </a:solidFill>
                          <a:effectLst/>
                        </a:rPr>
                        <a:t>tại</a:t>
                      </a:r>
                      <a:r>
                        <a:rPr lang="en-US" sz="1200" b="0" baseline="0" dirty="0">
                          <a:solidFill>
                            <a:srgbClr val="002060"/>
                          </a:solidFill>
                          <a:effectLst/>
                        </a:rPr>
                        <a:t> </a:t>
                      </a:r>
                      <a:r>
                        <a:rPr lang="en-US" sz="1200" b="0" dirty="0" err="1">
                          <a:solidFill>
                            <a:srgbClr val="002060"/>
                          </a:solidFill>
                          <a:effectLst/>
                        </a:rPr>
                        <a:t>đầu</a:t>
                      </a:r>
                      <a:r>
                        <a:rPr lang="en-US" sz="1200" b="0" baseline="0" dirty="0">
                          <a:solidFill>
                            <a:srgbClr val="002060"/>
                          </a:solidFill>
                          <a:effectLst/>
                        </a:rPr>
                        <a:t> </a:t>
                      </a:r>
                      <a:r>
                        <a:rPr lang="en-US" sz="1200" b="0" baseline="0" dirty="0" err="1">
                          <a:solidFill>
                            <a:srgbClr val="002060"/>
                          </a:solidFill>
                          <a:effectLst/>
                        </a:rPr>
                        <a:t>gối</a:t>
                      </a:r>
                      <a:r>
                        <a:rPr lang="en-US" sz="1200" b="0" baseline="0" dirty="0">
                          <a:solidFill>
                            <a:srgbClr val="002060"/>
                          </a:solidFill>
                          <a:effectLst/>
                        </a:rPr>
                        <a:t> </a:t>
                      </a:r>
                      <a:r>
                        <a:rPr lang="en-US" sz="1200" b="0" baseline="0" dirty="0" err="1">
                          <a:solidFill>
                            <a:srgbClr val="002060"/>
                          </a:solidFill>
                          <a:effectLst/>
                        </a:rPr>
                        <a:t>và</a:t>
                      </a:r>
                      <a:r>
                        <a:rPr lang="en-US" sz="1200" b="0" baseline="0" dirty="0">
                          <a:solidFill>
                            <a:srgbClr val="002060"/>
                          </a:solidFill>
                          <a:effectLst/>
                        </a:rPr>
                        <a:t> </a:t>
                      </a:r>
                      <a:r>
                        <a:rPr lang="en-US" sz="1200" b="0" baseline="0" dirty="0" err="1">
                          <a:solidFill>
                            <a:srgbClr val="002060"/>
                          </a:solidFill>
                          <a:effectLst/>
                        </a:rPr>
                        <a:t>mắt</a:t>
                      </a:r>
                      <a:r>
                        <a:rPr lang="en-US" sz="1200" b="0" baseline="0" dirty="0">
                          <a:solidFill>
                            <a:srgbClr val="002060"/>
                          </a:solidFill>
                          <a:effectLst/>
                        </a:rPr>
                        <a:t> </a:t>
                      </a:r>
                      <a:r>
                        <a:rPr lang="en-US" sz="1200" b="0" baseline="0" dirty="0" err="1">
                          <a:solidFill>
                            <a:srgbClr val="002060"/>
                          </a:solidFill>
                          <a:effectLst/>
                        </a:rPr>
                        <a:t>cá</a:t>
                      </a:r>
                      <a:r>
                        <a:rPr lang="en-US" sz="1200" b="0" baseline="0" dirty="0">
                          <a:solidFill>
                            <a:srgbClr val="002060"/>
                          </a:solidFill>
                          <a:effectLst/>
                        </a:rPr>
                        <a:t> </a:t>
                      </a:r>
                      <a:r>
                        <a:rPr lang="en-US" sz="1200" b="0" baseline="0" dirty="0" err="1">
                          <a:solidFill>
                            <a:srgbClr val="002060"/>
                          </a:solidFill>
                          <a:effectLst/>
                        </a:rPr>
                        <a:t>chân</a:t>
                      </a:r>
                      <a:r>
                        <a:rPr lang="en-US" sz="1200" b="0" dirty="0">
                          <a:solidFill>
                            <a:srgbClr val="002060"/>
                          </a:solidFill>
                          <a:effectLst/>
                        </a:rPr>
                        <a:t>)</a:t>
                      </a:r>
                      <a:endParaRPr lang="it-IT" sz="1200" b="0" dirty="0">
                        <a:solidFill>
                          <a:srgbClr val="002060"/>
                        </a:solidFill>
                        <a:effectLst/>
                      </a:endParaRPr>
                    </a:p>
                  </a:txBody>
                  <a:tcPr marL="46402" marR="46402" marT="0" marB="0" anchor="ctr">
                    <a:solidFill>
                      <a:schemeClr val="accent5">
                        <a:lumMod val="20000"/>
                        <a:lumOff val="80000"/>
                      </a:schemeClr>
                    </a:solidFill>
                  </a:tcPr>
                </a:tc>
                <a:extLst>
                  <a:ext uri="{0D108BD9-81ED-4DB2-BD59-A6C34878D82A}">
                    <a16:rowId xmlns:a16="http://schemas.microsoft.com/office/drawing/2014/main" val="154868876"/>
                  </a:ext>
                </a:extLst>
              </a:tr>
              <a:tr h="1197428">
                <a:tc>
                  <a:txBody>
                    <a:bodyPr/>
                    <a:lstStyle/>
                    <a:p>
                      <a:pPr algn="just">
                        <a:spcAft>
                          <a:spcPts val="0"/>
                        </a:spcAft>
                      </a:pPr>
                      <a:r>
                        <a:rPr lang="en-US" sz="1200" b="0" baseline="0" dirty="0">
                          <a:solidFill>
                            <a:srgbClr val="002060"/>
                          </a:solidFill>
                          <a:effectLst/>
                        </a:rPr>
                        <a:t>Tổ </a:t>
                      </a:r>
                      <a:r>
                        <a:rPr lang="en-US" sz="1200" b="0" baseline="0" dirty="0" err="1">
                          <a:solidFill>
                            <a:srgbClr val="002060"/>
                          </a:solidFill>
                          <a:effectLst/>
                        </a:rPr>
                        <a:t>chức</a:t>
                      </a:r>
                      <a:r>
                        <a:rPr lang="en-US" sz="1200" b="0" baseline="0" dirty="0">
                          <a:solidFill>
                            <a:srgbClr val="002060"/>
                          </a:solidFill>
                          <a:effectLst/>
                        </a:rPr>
                        <a:t> </a:t>
                      </a:r>
                      <a:r>
                        <a:rPr lang="en-US" sz="1200" b="0" baseline="0" dirty="0" err="1">
                          <a:solidFill>
                            <a:srgbClr val="002060"/>
                          </a:solidFill>
                          <a:effectLst/>
                        </a:rPr>
                        <a:t>khung</a:t>
                      </a:r>
                      <a:r>
                        <a:rPr lang="en-US" sz="1200" b="0" baseline="0" dirty="0">
                          <a:solidFill>
                            <a:srgbClr val="002060"/>
                          </a:solidFill>
                          <a:effectLst/>
                        </a:rPr>
                        <a:t> </a:t>
                      </a:r>
                      <a:r>
                        <a:rPr lang="en-US" sz="1200" b="0" baseline="0" dirty="0" err="1">
                          <a:solidFill>
                            <a:srgbClr val="002060"/>
                          </a:solidFill>
                          <a:effectLst/>
                        </a:rPr>
                        <a:t>sinh</a:t>
                      </a:r>
                      <a:r>
                        <a:rPr lang="en-US" sz="1200" b="0" baseline="0" dirty="0">
                          <a:solidFill>
                            <a:srgbClr val="002060"/>
                          </a:solidFill>
                          <a:effectLst/>
                        </a:rPr>
                        <a:t> </a:t>
                      </a:r>
                      <a:r>
                        <a:rPr lang="en-US" sz="1200" b="0" baseline="0" dirty="0" err="1">
                          <a:solidFill>
                            <a:srgbClr val="002060"/>
                          </a:solidFill>
                          <a:effectLst/>
                        </a:rPr>
                        <a:t>học</a:t>
                      </a:r>
                      <a:r>
                        <a:rPr lang="en-US" sz="1200" b="0" baseline="0" dirty="0">
                          <a:solidFill>
                            <a:srgbClr val="002060"/>
                          </a:solidFill>
                          <a:effectLst/>
                        </a:rPr>
                        <a:t> </a:t>
                      </a:r>
                      <a:r>
                        <a:rPr lang="en-US" sz="1200" b="0" baseline="0" dirty="0" err="1">
                          <a:solidFill>
                            <a:srgbClr val="002060"/>
                          </a:solidFill>
                          <a:effectLst/>
                        </a:rPr>
                        <a:t>đóng</a:t>
                      </a:r>
                      <a:r>
                        <a:rPr lang="en-US" sz="1200" b="0" baseline="0" dirty="0">
                          <a:solidFill>
                            <a:srgbClr val="002060"/>
                          </a:solidFill>
                          <a:effectLst/>
                        </a:rPr>
                        <a:t> </a:t>
                      </a:r>
                      <a:r>
                        <a:rPr lang="en-US" sz="1200" b="0" baseline="0" dirty="0" err="1">
                          <a:solidFill>
                            <a:srgbClr val="002060"/>
                          </a:solidFill>
                          <a:effectLst/>
                        </a:rPr>
                        <a:t>vai</a:t>
                      </a:r>
                      <a:r>
                        <a:rPr lang="en-US" sz="1200" b="0" baseline="0" dirty="0">
                          <a:solidFill>
                            <a:srgbClr val="002060"/>
                          </a:solidFill>
                          <a:effectLst/>
                        </a:rPr>
                        <a:t> </a:t>
                      </a:r>
                      <a:r>
                        <a:rPr lang="en-US" sz="1200" b="0" baseline="0" dirty="0" err="1">
                          <a:solidFill>
                            <a:srgbClr val="002060"/>
                          </a:solidFill>
                          <a:effectLst/>
                        </a:rPr>
                        <a:t>trò</a:t>
                      </a:r>
                      <a:r>
                        <a:rPr lang="en-US" sz="1200" b="0" baseline="0" dirty="0">
                          <a:solidFill>
                            <a:srgbClr val="002060"/>
                          </a:solidFill>
                          <a:effectLst/>
                        </a:rPr>
                        <a:t> trung </a:t>
                      </a:r>
                      <a:r>
                        <a:rPr lang="en-US" sz="1200" b="0" baseline="0" dirty="0" err="1">
                          <a:solidFill>
                            <a:srgbClr val="002060"/>
                          </a:solidFill>
                          <a:effectLst/>
                        </a:rPr>
                        <a:t>tâm</a:t>
                      </a:r>
                      <a:r>
                        <a:rPr lang="en-US" sz="1200" b="0" baseline="0" dirty="0">
                          <a:solidFill>
                            <a:srgbClr val="002060"/>
                          </a:solidFill>
                          <a:effectLst/>
                        </a:rPr>
                        <a:t> </a:t>
                      </a:r>
                      <a:r>
                        <a:rPr lang="en-US" sz="1200" b="0" baseline="0" dirty="0" err="1">
                          <a:solidFill>
                            <a:srgbClr val="002060"/>
                          </a:solidFill>
                          <a:effectLst/>
                        </a:rPr>
                        <a:t>để</a:t>
                      </a:r>
                      <a:r>
                        <a:rPr lang="en-US" sz="1200" b="0" baseline="0" dirty="0">
                          <a:solidFill>
                            <a:srgbClr val="002060"/>
                          </a:solidFill>
                          <a:effectLst/>
                        </a:rPr>
                        <a:t> </a:t>
                      </a:r>
                      <a:r>
                        <a:rPr lang="en-US" sz="1200" b="0" baseline="0" dirty="0" err="1">
                          <a:solidFill>
                            <a:srgbClr val="002060"/>
                          </a:solidFill>
                          <a:effectLst/>
                        </a:rPr>
                        <a:t>thúc</a:t>
                      </a:r>
                      <a:r>
                        <a:rPr lang="en-US" sz="1200" b="0" baseline="0" dirty="0">
                          <a:solidFill>
                            <a:srgbClr val="002060"/>
                          </a:solidFill>
                          <a:effectLst/>
                        </a:rPr>
                        <a:t> </a:t>
                      </a:r>
                      <a:r>
                        <a:rPr lang="en-US" sz="1200" b="0" baseline="0" dirty="0" err="1">
                          <a:solidFill>
                            <a:srgbClr val="002060"/>
                          </a:solidFill>
                          <a:effectLst/>
                        </a:rPr>
                        <a:t>đẩy</a:t>
                      </a:r>
                      <a:r>
                        <a:rPr lang="en-US" sz="1200" b="0" baseline="0" dirty="0">
                          <a:solidFill>
                            <a:srgbClr val="002060"/>
                          </a:solidFill>
                          <a:effectLst/>
                        </a:rPr>
                        <a:t> </a:t>
                      </a:r>
                      <a:r>
                        <a:rPr lang="en-US" sz="1200" b="0" baseline="0" dirty="0" err="1">
                          <a:solidFill>
                            <a:srgbClr val="002060"/>
                          </a:solidFill>
                          <a:effectLst/>
                        </a:rPr>
                        <a:t>quá</a:t>
                      </a:r>
                      <a:r>
                        <a:rPr lang="en-US" sz="1200" b="0" baseline="0" dirty="0">
                          <a:solidFill>
                            <a:srgbClr val="002060"/>
                          </a:solidFill>
                          <a:effectLst/>
                        </a:rPr>
                        <a:t> trình </a:t>
                      </a:r>
                      <a:r>
                        <a:rPr lang="en-US" sz="1200" b="0" baseline="0" dirty="0" err="1">
                          <a:solidFill>
                            <a:srgbClr val="002060"/>
                          </a:solidFill>
                          <a:effectLst/>
                        </a:rPr>
                        <a:t>tái</a:t>
                      </a:r>
                      <a:r>
                        <a:rPr lang="en-US" sz="1200" b="0" baseline="0" dirty="0">
                          <a:solidFill>
                            <a:srgbClr val="002060"/>
                          </a:solidFill>
                          <a:effectLst/>
                        </a:rPr>
                        <a:t> </a:t>
                      </a:r>
                      <a:r>
                        <a:rPr lang="en-US" sz="1200" b="0" baseline="0" dirty="0" err="1">
                          <a:solidFill>
                            <a:srgbClr val="002060"/>
                          </a:solidFill>
                          <a:effectLst/>
                        </a:rPr>
                        <a:t>tạo</a:t>
                      </a:r>
                      <a:r>
                        <a:rPr lang="en-US" sz="1200" b="0" baseline="0" dirty="0">
                          <a:solidFill>
                            <a:srgbClr val="002060"/>
                          </a:solidFill>
                          <a:effectLst/>
                        </a:rPr>
                        <a:t> </a:t>
                      </a:r>
                      <a:r>
                        <a:rPr lang="en-US" sz="1200" b="0" baseline="0" dirty="0" err="1">
                          <a:solidFill>
                            <a:srgbClr val="002060"/>
                          </a:solidFill>
                          <a:effectLst/>
                        </a:rPr>
                        <a:t>sụn</a:t>
                      </a:r>
                      <a:r>
                        <a:rPr lang="en-US" sz="1200" b="0" dirty="0">
                          <a:solidFill>
                            <a:srgbClr val="002060"/>
                          </a:solidFill>
                          <a:effectLst/>
                        </a:rPr>
                        <a:t>: </a:t>
                      </a:r>
                      <a:endParaRPr lang="it-IT" sz="1200" b="0" dirty="0">
                        <a:solidFill>
                          <a:srgbClr val="002060"/>
                        </a:solidFill>
                        <a:effectLst/>
                      </a:endParaRPr>
                    </a:p>
                    <a:p>
                      <a:pPr marL="285750" lvl="0" indent="-285750" algn="l">
                        <a:spcAft>
                          <a:spcPts val="0"/>
                        </a:spcAft>
                        <a:buFontTx/>
                        <a:buChar char="-"/>
                      </a:pPr>
                      <a:r>
                        <a:rPr lang="en-US" sz="1200" b="1" kern="1200" dirty="0" err="1">
                          <a:solidFill>
                            <a:srgbClr val="002060"/>
                          </a:solidFill>
                          <a:effectLst/>
                          <a:latin typeface="+mn-lt"/>
                          <a:ea typeface="+mn-ea"/>
                          <a:cs typeface="+mn-cs"/>
                        </a:rPr>
                        <a:t>Thúc</a:t>
                      </a:r>
                      <a:r>
                        <a:rPr lang="en-US" sz="1200" b="1" kern="1200" baseline="0" dirty="0">
                          <a:solidFill>
                            <a:srgbClr val="002060"/>
                          </a:solidFill>
                          <a:effectLst/>
                          <a:latin typeface="+mn-lt"/>
                          <a:ea typeface="+mn-ea"/>
                          <a:cs typeface="+mn-cs"/>
                        </a:rPr>
                        <a:t> </a:t>
                      </a:r>
                      <a:r>
                        <a:rPr lang="en-US" sz="1200" b="1" kern="1200" baseline="0" dirty="0" err="1">
                          <a:solidFill>
                            <a:srgbClr val="002060"/>
                          </a:solidFill>
                          <a:effectLst/>
                          <a:latin typeface="+mn-lt"/>
                          <a:ea typeface="+mn-ea"/>
                          <a:cs typeface="+mn-cs"/>
                        </a:rPr>
                        <a:t>đẩy</a:t>
                      </a:r>
                      <a:r>
                        <a:rPr lang="en-US" sz="1200" b="1" kern="1200" baseline="0" dirty="0">
                          <a:solidFill>
                            <a:srgbClr val="002060"/>
                          </a:solidFill>
                          <a:effectLst/>
                          <a:latin typeface="+mn-lt"/>
                          <a:ea typeface="+mn-ea"/>
                          <a:cs typeface="+mn-cs"/>
                        </a:rPr>
                        <a:t> </a:t>
                      </a:r>
                      <a:r>
                        <a:rPr lang="en-US" sz="1200" b="1" kern="1200" baseline="0" dirty="0" err="1">
                          <a:solidFill>
                            <a:srgbClr val="002060"/>
                          </a:solidFill>
                          <a:effectLst/>
                          <a:latin typeface="+mn-lt"/>
                          <a:ea typeface="+mn-ea"/>
                          <a:cs typeface="+mn-cs"/>
                        </a:rPr>
                        <a:t>sự</a:t>
                      </a:r>
                      <a:r>
                        <a:rPr lang="en-US" sz="1200" b="1" kern="1200" baseline="0" dirty="0">
                          <a:solidFill>
                            <a:srgbClr val="002060"/>
                          </a:solidFill>
                          <a:effectLst/>
                          <a:latin typeface="+mn-lt"/>
                          <a:ea typeface="+mn-ea"/>
                          <a:cs typeface="+mn-cs"/>
                        </a:rPr>
                        <a:t> </a:t>
                      </a:r>
                      <a:r>
                        <a:rPr lang="en-US" sz="1200" b="1" kern="1200" baseline="0" dirty="0" err="1">
                          <a:solidFill>
                            <a:srgbClr val="002060"/>
                          </a:solidFill>
                          <a:effectLst/>
                          <a:latin typeface="+mn-lt"/>
                          <a:ea typeface="+mn-ea"/>
                          <a:cs typeface="+mn-cs"/>
                        </a:rPr>
                        <a:t>gắn</a:t>
                      </a:r>
                      <a:r>
                        <a:rPr lang="en-US" sz="1200" b="1" kern="1200" baseline="0" dirty="0">
                          <a:solidFill>
                            <a:srgbClr val="002060"/>
                          </a:solidFill>
                          <a:effectLst/>
                          <a:latin typeface="+mn-lt"/>
                          <a:ea typeface="+mn-ea"/>
                          <a:cs typeface="+mn-cs"/>
                        </a:rPr>
                        <a:t> </a:t>
                      </a:r>
                      <a:r>
                        <a:rPr lang="en-US" sz="1200" b="1" kern="1200" baseline="0" dirty="0" err="1">
                          <a:solidFill>
                            <a:srgbClr val="002060"/>
                          </a:solidFill>
                          <a:effectLst/>
                          <a:latin typeface="+mn-lt"/>
                          <a:ea typeface="+mn-ea"/>
                          <a:cs typeface="+mn-cs"/>
                        </a:rPr>
                        <a:t>kết</a:t>
                      </a:r>
                      <a:r>
                        <a:rPr lang="en-US" sz="1200" b="1" kern="1200" baseline="0" dirty="0">
                          <a:solidFill>
                            <a:srgbClr val="002060"/>
                          </a:solidFill>
                          <a:effectLst/>
                          <a:latin typeface="+mn-lt"/>
                          <a:ea typeface="+mn-ea"/>
                          <a:cs typeface="+mn-cs"/>
                        </a:rPr>
                        <a:t> </a:t>
                      </a:r>
                      <a:r>
                        <a:rPr lang="en-US" sz="1200" b="1" kern="1200" baseline="0" dirty="0" err="1">
                          <a:solidFill>
                            <a:srgbClr val="002060"/>
                          </a:solidFill>
                          <a:effectLst/>
                          <a:latin typeface="+mn-lt"/>
                          <a:ea typeface="+mn-ea"/>
                          <a:cs typeface="+mn-cs"/>
                        </a:rPr>
                        <a:t>của</a:t>
                      </a:r>
                      <a:r>
                        <a:rPr lang="en-US" sz="1200" b="1" kern="1200" baseline="0" dirty="0">
                          <a:solidFill>
                            <a:srgbClr val="002060"/>
                          </a:solidFill>
                          <a:effectLst/>
                          <a:latin typeface="+mn-lt"/>
                          <a:ea typeface="+mn-ea"/>
                          <a:cs typeface="+mn-cs"/>
                        </a:rPr>
                        <a:t> </a:t>
                      </a:r>
                      <a:r>
                        <a:rPr lang="en-US" sz="1200" b="1" kern="1200" baseline="0" dirty="0" err="1">
                          <a:solidFill>
                            <a:srgbClr val="002060"/>
                          </a:solidFill>
                          <a:effectLst/>
                          <a:latin typeface="+mn-lt"/>
                          <a:ea typeface="+mn-ea"/>
                          <a:cs typeface="+mn-cs"/>
                        </a:rPr>
                        <a:t>tế</a:t>
                      </a:r>
                      <a:r>
                        <a:rPr lang="en-US" sz="1200" b="1" kern="1200" baseline="0" dirty="0">
                          <a:solidFill>
                            <a:srgbClr val="002060"/>
                          </a:solidFill>
                          <a:effectLst/>
                          <a:latin typeface="+mn-lt"/>
                          <a:ea typeface="+mn-ea"/>
                          <a:cs typeface="+mn-cs"/>
                        </a:rPr>
                        <a:t> </a:t>
                      </a:r>
                      <a:r>
                        <a:rPr lang="en-US" sz="1200" b="1" kern="1200" baseline="0" dirty="0" err="1">
                          <a:solidFill>
                            <a:srgbClr val="002060"/>
                          </a:solidFill>
                          <a:effectLst/>
                          <a:latin typeface="+mn-lt"/>
                          <a:ea typeface="+mn-ea"/>
                          <a:cs typeface="+mn-cs"/>
                        </a:rPr>
                        <a:t>bào</a:t>
                      </a:r>
                      <a:r>
                        <a:rPr lang="en-US" sz="1200" b="1" kern="1200" baseline="0" dirty="0">
                          <a:solidFill>
                            <a:srgbClr val="002060"/>
                          </a:solidFill>
                          <a:effectLst/>
                          <a:latin typeface="+mn-lt"/>
                          <a:ea typeface="+mn-ea"/>
                          <a:cs typeface="+mn-cs"/>
                        </a:rPr>
                        <a:t> </a:t>
                      </a:r>
                      <a:r>
                        <a:rPr lang="en-US" sz="1200" b="1" kern="1200" baseline="0" dirty="0" err="1">
                          <a:solidFill>
                            <a:srgbClr val="002060"/>
                          </a:solidFill>
                          <a:effectLst/>
                          <a:latin typeface="+mn-lt"/>
                          <a:ea typeface="+mn-ea"/>
                          <a:cs typeface="+mn-cs"/>
                        </a:rPr>
                        <a:t>gốc</a:t>
                      </a:r>
                      <a:r>
                        <a:rPr lang="en-US" sz="1200" b="1" kern="1200" baseline="0" dirty="0">
                          <a:solidFill>
                            <a:srgbClr val="002060"/>
                          </a:solidFill>
                          <a:effectLst/>
                          <a:latin typeface="+mn-lt"/>
                          <a:ea typeface="+mn-ea"/>
                          <a:cs typeface="+mn-cs"/>
                        </a:rPr>
                        <a:t> </a:t>
                      </a:r>
                      <a:r>
                        <a:rPr lang="en-US" sz="1200" b="1" kern="1200" baseline="0" dirty="0" err="1">
                          <a:solidFill>
                            <a:srgbClr val="002060"/>
                          </a:solidFill>
                          <a:effectLst/>
                          <a:latin typeface="+mn-lt"/>
                          <a:ea typeface="+mn-ea"/>
                          <a:cs typeface="+mn-cs"/>
                        </a:rPr>
                        <a:t>trung</a:t>
                      </a:r>
                      <a:r>
                        <a:rPr lang="en-US" sz="1200" b="1" kern="1200" baseline="0" dirty="0">
                          <a:solidFill>
                            <a:srgbClr val="002060"/>
                          </a:solidFill>
                          <a:effectLst/>
                          <a:latin typeface="+mn-lt"/>
                          <a:ea typeface="+mn-ea"/>
                          <a:cs typeface="+mn-cs"/>
                        </a:rPr>
                        <a:t> </a:t>
                      </a:r>
                      <a:r>
                        <a:rPr lang="en-US" sz="1200" b="1" kern="1200" baseline="0" dirty="0" err="1">
                          <a:solidFill>
                            <a:srgbClr val="002060"/>
                          </a:solidFill>
                          <a:effectLst/>
                          <a:latin typeface="+mn-lt"/>
                          <a:ea typeface="+mn-ea"/>
                          <a:cs typeface="+mn-cs"/>
                        </a:rPr>
                        <a:t>mô</a:t>
                      </a:r>
                      <a:r>
                        <a:rPr lang="en-US" sz="1200" b="1" kern="1200" baseline="0" dirty="0">
                          <a:solidFill>
                            <a:srgbClr val="002060"/>
                          </a:solidFill>
                          <a:effectLst/>
                          <a:latin typeface="+mn-lt"/>
                          <a:ea typeface="+mn-ea"/>
                          <a:cs typeface="+mn-cs"/>
                        </a:rPr>
                        <a:t>, </a:t>
                      </a:r>
                      <a:r>
                        <a:rPr lang="en-US" sz="1200" b="1" kern="1200" baseline="0" dirty="0" err="1">
                          <a:solidFill>
                            <a:srgbClr val="002060"/>
                          </a:solidFill>
                          <a:effectLst/>
                          <a:latin typeface="+mn-lt"/>
                          <a:ea typeface="+mn-ea"/>
                          <a:cs typeface="+mn-cs"/>
                        </a:rPr>
                        <a:t>hỗ</a:t>
                      </a:r>
                      <a:r>
                        <a:rPr lang="en-US" sz="1200" b="1" kern="1200" baseline="0" dirty="0">
                          <a:solidFill>
                            <a:srgbClr val="002060"/>
                          </a:solidFill>
                          <a:effectLst/>
                          <a:latin typeface="+mn-lt"/>
                          <a:ea typeface="+mn-ea"/>
                          <a:cs typeface="+mn-cs"/>
                        </a:rPr>
                        <a:t> </a:t>
                      </a:r>
                      <a:r>
                        <a:rPr lang="en-US" sz="1200" b="1" kern="1200" baseline="0" dirty="0" err="1">
                          <a:solidFill>
                            <a:srgbClr val="002060"/>
                          </a:solidFill>
                          <a:effectLst/>
                          <a:latin typeface="+mn-lt"/>
                          <a:ea typeface="+mn-ea"/>
                          <a:cs typeface="+mn-cs"/>
                        </a:rPr>
                        <a:t>trợ</a:t>
                      </a:r>
                      <a:r>
                        <a:rPr lang="en-US" sz="1200" b="1" kern="1200" baseline="0" dirty="0">
                          <a:solidFill>
                            <a:srgbClr val="002060"/>
                          </a:solidFill>
                          <a:effectLst/>
                          <a:latin typeface="+mn-lt"/>
                          <a:ea typeface="+mn-ea"/>
                          <a:cs typeface="+mn-cs"/>
                        </a:rPr>
                        <a:t> </a:t>
                      </a:r>
                      <a:r>
                        <a:rPr lang="en-US" sz="1200" b="1" kern="1200" baseline="0" dirty="0" err="1">
                          <a:solidFill>
                            <a:srgbClr val="002060"/>
                          </a:solidFill>
                          <a:effectLst/>
                          <a:latin typeface="+mn-lt"/>
                          <a:ea typeface="+mn-ea"/>
                          <a:cs typeface="+mn-cs"/>
                        </a:rPr>
                        <a:t>khả</a:t>
                      </a:r>
                      <a:r>
                        <a:rPr lang="en-US" sz="1200" b="1" kern="1200" baseline="0" dirty="0">
                          <a:solidFill>
                            <a:srgbClr val="002060"/>
                          </a:solidFill>
                          <a:effectLst/>
                          <a:latin typeface="+mn-lt"/>
                          <a:ea typeface="+mn-ea"/>
                          <a:cs typeface="+mn-cs"/>
                        </a:rPr>
                        <a:t> </a:t>
                      </a:r>
                      <a:r>
                        <a:rPr lang="en-US" sz="1200" b="1" kern="1200" baseline="0" dirty="0" err="1">
                          <a:solidFill>
                            <a:srgbClr val="002060"/>
                          </a:solidFill>
                          <a:effectLst/>
                          <a:latin typeface="+mn-lt"/>
                          <a:ea typeface="+mn-ea"/>
                          <a:cs typeface="+mn-cs"/>
                        </a:rPr>
                        <a:t>năng</a:t>
                      </a:r>
                      <a:r>
                        <a:rPr lang="en-US" sz="1200" b="1" kern="1200" baseline="0" dirty="0">
                          <a:solidFill>
                            <a:srgbClr val="002060"/>
                          </a:solidFill>
                          <a:effectLst/>
                          <a:latin typeface="+mn-lt"/>
                          <a:ea typeface="+mn-ea"/>
                          <a:cs typeface="+mn-cs"/>
                        </a:rPr>
                        <a:t> </a:t>
                      </a:r>
                      <a:r>
                        <a:rPr lang="en-US" sz="1200" b="1" kern="1200" baseline="0" dirty="0" err="1">
                          <a:solidFill>
                            <a:srgbClr val="002060"/>
                          </a:solidFill>
                          <a:effectLst/>
                          <a:latin typeface="+mn-lt"/>
                          <a:ea typeface="+mn-ea"/>
                          <a:cs typeface="+mn-cs"/>
                        </a:rPr>
                        <a:t>tồn</a:t>
                      </a:r>
                      <a:r>
                        <a:rPr lang="en-US" sz="1200" b="1" kern="1200" baseline="0" dirty="0">
                          <a:solidFill>
                            <a:srgbClr val="002060"/>
                          </a:solidFill>
                          <a:effectLst/>
                          <a:latin typeface="+mn-lt"/>
                          <a:ea typeface="+mn-ea"/>
                          <a:cs typeface="+mn-cs"/>
                        </a:rPr>
                        <a:t> </a:t>
                      </a:r>
                      <a:r>
                        <a:rPr lang="en-US" sz="1200" b="1" kern="1200" baseline="0" dirty="0" err="1">
                          <a:solidFill>
                            <a:srgbClr val="002060"/>
                          </a:solidFill>
                          <a:effectLst/>
                          <a:latin typeface="+mn-lt"/>
                          <a:ea typeface="+mn-ea"/>
                          <a:cs typeface="+mn-cs"/>
                        </a:rPr>
                        <a:t>tại</a:t>
                      </a:r>
                      <a:r>
                        <a:rPr lang="en-US" sz="1200" b="1" kern="1200" baseline="0" dirty="0">
                          <a:solidFill>
                            <a:srgbClr val="002060"/>
                          </a:solidFill>
                          <a:effectLst/>
                          <a:latin typeface="+mn-lt"/>
                          <a:ea typeface="+mn-ea"/>
                          <a:cs typeface="+mn-cs"/>
                        </a:rPr>
                        <a:t> </a:t>
                      </a:r>
                      <a:r>
                        <a:rPr lang="en-US" sz="1200" b="1" kern="1200" baseline="0" dirty="0" err="1">
                          <a:solidFill>
                            <a:srgbClr val="002060"/>
                          </a:solidFill>
                          <a:effectLst/>
                          <a:latin typeface="+mn-lt"/>
                          <a:ea typeface="+mn-ea"/>
                          <a:cs typeface="+mn-cs"/>
                        </a:rPr>
                        <a:t>và</a:t>
                      </a:r>
                      <a:r>
                        <a:rPr lang="en-US" sz="1200" b="1" kern="1200" baseline="0" dirty="0">
                          <a:solidFill>
                            <a:srgbClr val="002060"/>
                          </a:solidFill>
                          <a:effectLst/>
                          <a:latin typeface="+mn-lt"/>
                          <a:ea typeface="+mn-ea"/>
                          <a:cs typeface="+mn-cs"/>
                        </a:rPr>
                        <a:t> </a:t>
                      </a:r>
                      <a:r>
                        <a:rPr lang="en-US" sz="1200" b="1" kern="1200" baseline="0" dirty="0" err="1">
                          <a:solidFill>
                            <a:srgbClr val="002060"/>
                          </a:solidFill>
                          <a:effectLst/>
                          <a:latin typeface="+mn-lt"/>
                          <a:ea typeface="+mn-ea"/>
                          <a:cs typeface="+mn-cs"/>
                        </a:rPr>
                        <a:t>phát</a:t>
                      </a:r>
                      <a:r>
                        <a:rPr lang="en-US" sz="1200" b="1" kern="1200" baseline="0" dirty="0">
                          <a:solidFill>
                            <a:srgbClr val="002060"/>
                          </a:solidFill>
                          <a:effectLst/>
                          <a:latin typeface="+mn-lt"/>
                          <a:ea typeface="+mn-ea"/>
                          <a:cs typeface="+mn-cs"/>
                        </a:rPr>
                        <a:t> </a:t>
                      </a:r>
                      <a:r>
                        <a:rPr lang="en-US" sz="1200" b="1" kern="1200" baseline="0" dirty="0" err="1">
                          <a:solidFill>
                            <a:srgbClr val="002060"/>
                          </a:solidFill>
                          <a:effectLst/>
                          <a:latin typeface="+mn-lt"/>
                          <a:ea typeface="+mn-ea"/>
                          <a:cs typeface="+mn-cs"/>
                        </a:rPr>
                        <a:t>triển</a:t>
                      </a:r>
                      <a:r>
                        <a:rPr lang="en-US" sz="1200" b="1" kern="1200" baseline="0" dirty="0">
                          <a:solidFill>
                            <a:srgbClr val="002060"/>
                          </a:solidFill>
                          <a:effectLst/>
                          <a:latin typeface="+mn-lt"/>
                          <a:ea typeface="+mn-ea"/>
                          <a:cs typeface="+mn-cs"/>
                        </a:rPr>
                        <a:t> </a:t>
                      </a:r>
                      <a:r>
                        <a:rPr lang="en-US" sz="1200" b="1" kern="1200" baseline="0" dirty="0" err="1">
                          <a:solidFill>
                            <a:srgbClr val="002060"/>
                          </a:solidFill>
                          <a:effectLst/>
                          <a:latin typeface="+mn-lt"/>
                          <a:ea typeface="+mn-ea"/>
                          <a:cs typeface="+mn-cs"/>
                        </a:rPr>
                        <a:t>của</a:t>
                      </a:r>
                      <a:r>
                        <a:rPr lang="en-US" sz="1200" b="1" kern="1200" baseline="0" dirty="0">
                          <a:solidFill>
                            <a:srgbClr val="002060"/>
                          </a:solidFill>
                          <a:effectLst/>
                          <a:latin typeface="+mn-lt"/>
                          <a:ea typeface="+mn-ea"/>
                          <a:cs typeface="+mn-cs"/>
                        </a:rPr>
                        <a:t> </a:t>
                      </a:r>
                      <a:r>
                        <a:rPr lang="en-US" sz="1200" b="1" kern="1200" baseline="0" dirty="0" err="1">
                          <a:solidFill>
                            <a:srgbClr val="002060"/>
                          </a:solidFill>
                          <a:effectLst/>
                          <a:latin typeface="+mn-lt"/>
                          <a:ea typeface="+mn-ea"/>
                          <a:cs typeface="+mn-cs"/>
                        </a:rPr>
                        <a:t>chúng</a:t>
                      </a:r>
                      <a:endParaRPr lang="it-IT" sz="1200" b="1" kern="1200" dirty="0">
                        <a:solidFill>
                          <a:srgbClr val="002060"/>
                        </a:solidFill>
                        <a:effectLst/>
                        <a:latin typeface="+mn-lt"/>
                        <a:ea typeface="+mn-ea"/>
                        <a:cs typeface="+mn-cs"/>
                      </a:endParaRPr>
                    </a:p>
                    <a:p>
                      <a:pPr marL="285750" lvl="0" indent="-285750" algn="l">
                        <a:spcAft>
                          <a:spcPts val="0"/>
                        </a:spcAft>
                        <a:buFontTx/>
                        <a:buChar char="-"/>
                      </a:pPr>
                      <a:r>
                        <a:rPr lang="en-US" sz="1200" b="1" dirty="0">
                          <a:solidFill>
                            <a:srgbClr val="002060"/>
                          </a:solidFill>
                          <a:effectLst/>
                        </a:rPr>
                        <a:t>Trong </a:t>
                      </a:r>
                      <a:r>
                        <a:rPr lang="en-US" sz="1200" b="1" dirty="0" err="1">
                          <a:solidFill>
                            <a:srgbClr val="002060"/>
                          </a:solidFill>
                          <a:effectLst/>
                        </a:rPr>
                        <a:t>quá</a:t>
                      </a:r>
                      <a:r>
                        <a:rPr lang="en-US" sz="1200" b="1" baseline="0" dirty="0">
                          <a:solidFill>
                            <a:srgbClr val="002060"/>
                          </a:solidFill>
                          <a:effectLst/>
                        </a:rPr>
                        <a:t> trình </a:t>
                      </a:r>
                      <a:r>
                        <a:rPr lang="en-US" sz="1200" b="1" baseline="0" dirty="0" err="1">
                          <a:solidFill>
                            <a:srgbClr val="002060"/>
                          </a:solidFill>
                          <a:effectLst/>
                        </a:rPr>
                        <a:t>phân</a:t>
                      </a:r>
                      <a:r>
                        <a:rPr lang="en-US" sz="1200" b="1" baseline="0" dirty="0">
                          <a:solidFill>
                            <a:srgbClr val="002060"/>
                          </a:solidFill>
                          <a:effectLst/>
                        </a:rPr>
                        <a:t> </a:t>
                      </a:r>
                      <a:r>
                        <a:rPr lang="en-US" sz="1200" b="1" baseline="0" dirty="0" err="1">
                          <a:solidFill>
                            <a:srgbClr val="002060"/>
                          </a:solidFill>
                          <a:effectLst/>
                        </a:rPr>
                        <a:t>rã</a:t>
                      </a:r>
                      <a:r>
                        <a:rPr lang="en-US" sz="1200" b="1" baseline="0" dirty="0">
                          <a:solidFill>
                            <a:srgbClr val="002060"/>
                          </a:solidFill>
                          <a:effectLst/>
                        </a:rPr>
                        <a:t> </a:t>
                      </a:r>
                      <a:r>
                        <a:rPr lang="en-US" sz="1200" b="1" baseline="0" dirty="0" err="1">
                          <a:solidFill>
                            <a:srgbClr val="002060"/>
                          </a:solidFill>
                          <a:effectLst/>
                        </a:rPr>
                        <a:t>sẽ</a:t>
                      </a:r>
                      <a:r>
                        <a:rPr lang="en-US" sz="1200" b="1" baseline="0" dirty="0">
                          <a:solidFill>
                            <a:srgbClr val="002060"/>
                          </a:solidFill>
                          <a:effectLst/>
                        </a:rPr>
                        <a:t> </a:t>
                      </a:r>
                      <a:r>
                        <a:rPr lang="en-US" sz="1200" b="1" baseline="0" dirty="0" err="1">
                          <a:solidFill>
                            <a:srgbClr val="002060"/>
                          </a:solidFill>
                          <a:effectLst/>
                        </a:rPr>
                        <a:t>tạo</a:t>
                      </a:r>
                      <a:r>
                        <a:rPr lang="en-US" sz="1200" b="1" baseline="0" dirty="0">
                          <a:solidFill>
                            <a:srgbClr val="002060"/>
                          </a:solidFill>
                          <a:effectLst/>
                        </a:rPr>
                        <a:t> </a:t>
                      </a:r>
                      <a:r>
                        <a:rPr lang="en-US" sz="1200" b="1" baseline="0" dirty="0" err="1">
                          <a:solidFill>
                            <a:srgbClr val="002060"/>
                          </a:solidFill>
                          <a:effectLst/>
                        </a:rPr>
                        <a:t>ra</a:t>
                      </a:r>
                      <a:r>
                        <a:rPr lang="en-US" sz="1200" b="1" baseline="0" dirty="0">
                          <a:solidFill>
                            <a:srgbClr val="002060"/>
                          </a:solidFill>
                          <a:effectLst/>
                        </a:rPr>
                        <a:t> </a:t>
                      </a:r>
                      <a:r>
                        <a:rPr lang="en-US" sz="1200" b="1" baseline="0" dirty="0" err="1">
                          <a:solidFill>
                            <a:srgbClr val="002060"/>
                          </a:solidFill>
                          <a:effectLst/>
                        </a:rPr>
                        <a:t>môi</a:t>
                      </a:r>
                      <a:r>
                        <a:rPr lang="en-US" sz="1200" b="1" baseline="0" dirty="0">
                          <a:solidFill>
                            <a:srgbClr val="002060"/>
                          </a:solidFill>
                          <a:effectLst/>
                        </a:rPr>
                        <a:t> </a:t>
                      </a:r>
                      <a:r>
                        <a:rPr lang="en-US" sz="1200" b="1" baseline="0" dirty="0" err="1">
                          <a:solidFill>
                            <a:srgbClr val="002060"/>
                          </a:solidFill>
                          <a:effectLst/>
                        </a:rPr>
                        <a:t>trường</a:t>
                      </a:r>
                      <a:r>
                        <a:rPr lang="en-US" sz="1200" b="1" baseline="0" dirty="0">
                          <a:solidFill>
                            <a:srgbClr val="002060"/>
                          </a:solidFill>
                          <a:effectLst/>
                        </a:rPr>
                        <a:t> </a:t>
                      </a:r>
                      <a:r>
                        <a:rPr lang="en-US" sz="1200" b="1" baseline="0" dirty="0" err="1">
                          <a:solidFill>
                            <a:srgbClr val="002060"/>
                          </a:solidFill>
                          <a:effectLst/>
                        </a:rPr>
                        <a:t>giàu</a:t>
                      </a:r>
                      <a:r>
                        <a:rPr lang="en-US" sz="1200" b="1" baseline="0" dirty="0">
                          <a:solidFill>
                            <a:srgbClr val="002060"/>
                          </a:solidFill>
                          <a:effectLst/>
                        </a:rPr>
                        <a:t> HA </a:t>
                      </a:r>
                      <a:r>
                        <a:rPr lang="en-US" sz="1200" b="1" baseline="0" dirty="0" err="1">
                          <a:solidFill>
                            <a:srgbClr val="002060"/>
                          </a:solidFill>
                          <a:effectLst/>
                        </a:rPr>
                        <a:t>thuận</a:t>
                      </a:r>
                      <a:r>
                        <a:rPr lang="en-US" sz="1200" b="1" baseline="0" dirty="0">
                          <a:solidFill>
                            <a:srgbClr val="002060"/>
                          </a:solidFill>
                          <a:effectLst/>
                        </a:rPr>
                        <a:t> </a:t>
                      </a:r>
                      <a:r>
                        <a:rPr lang="en-US" sz="1200" b="1" baseline="0" dirty="0" err="1">
                          <a:solidFill>
                            <a:srgbClr val="002060"/>
                          </a:solidFill>
                          <a:effectLst/>
                        </a:rPr>
                        <a:t>lợi</a:t>
                      </a:r>
                      <a:r>
                        <a:rPr lang="en-US" sz="1200" b="1" baseline="0" dirty="0">
                          <a:solidFill>
                            <a:srgbClr val="002060"/>
                          </a:solidFill>
                          <a:effectLst/>
                        </a:rPr>
                        <a:t> </a:t>
                      </a:r>
                      <a:r>
                        <a:rPr lang="en-US" sz="1200" b="1" baseline="0" dirty="0" err="1">
                          <a:solidFill>
                            <a:srgbClr val="002060"/>
                          </a:solidFill>
                          <a:effectLst/>
                        </a:rPr>
                        <a:t>cho</a:t>
                      </a:r>
                      <a:r>
                        <a:rPr lang="en-US" sz="1200" b="1" baseline="0" dirty="0">
                          <a:solidFill>
                            <a:srgbClr val="002060"/>
                          </a:solidFill>
                          <a:effectLst/>
                        </a:rPr>
                        <a:t> </a:t>
                      </a:r>
                      <a:r>
                        <a:rPr lang="en-US" sz="1200" b="1" baseline="0" dirty="0" err="1">
                          <a:solidFill>
                            <a:srgbClr val="002060"/>
                          </a:solidFill>
                          <a:effectLst/>
                        </a:rPr>
                        <a:t>quá</a:t>
                      </a:r>
                      <a:r>
                        <a:rPr lang="en-US" sz="1200" b="1" baseline="0" dirty="0">
                          <a:solidFill>
                            <a:srgbClr val="002060"/>
                          </a:solidFill>
                          <a:effectLst/>
                        </a:rPr>
                        <a:t> trình </a:t>
                      </a:r>
                      <a:r>
                        <a:rPr lang="en-US" sz="1200" b="1" baseline="0" dirty="0" err="1">
                          <a:solidFill>
                            <a:srgbClr val="002060"/>
                          </a:solidFill>
                          <a:effectLst/>
                        </a:rPr>
                        <a:t>tái</a:t>
                      </a:r>
                      <a:r>
                        <a:rPr lang="en-US" sz="1200" b="1" baseline="0" dirty="0">
                          <a:solidFill>
                            <a:srgbClr val="002060"/>
                          </a:solidFill>
                          <a:effectLst/>
                        </a:rPr>
                        <a:t> </a:t>
                      </a:r>
                      <a:r>
                        <a:rPr lang="en-US" sz="1200" b="1" baseline="0" dirty="0" err="1">
                          <a:solidFill>
                            <a:srgbClr val="002060"/>
                          </a:solidFill>
                          <a:effectLst/>
                        </a:rPr>
                        <a:t>tạo</a:t>
                      </a:r>
                      <a:r>
                        <a:rPr lang="en-US" sz="1200" b="1" baseline="0" dirty="0">
                          <a:solidFill>
                            <a:srgbClr val="002060"/>
                          </a:solidFill>
                          <a:effectLst/>
                        </a:rPr>
                        <a:t> </a:t>
                      </a:r>
                      <a:r>
                        <a:rPr lang="en-US" sz="1200" b="1" baseline="0" dirty="0" err="1">
                          <a:solidFill>
                            <a:srgbClr val="002060"/>
                          </a:solidFill>
                          <a:effectLst/>
                        </a:rPr>
                        <a:t>mô</a:t>
                      </a:r>
                      <a:endParaRPr lang="it-IT" sz="1200" b="1" dirty="0">
                        <a:solidFill>
                          <a:srgbClr val="002060"/>
                        </a:solidFill>
                        <a:effectLst/>
                      </a:endParaRPr>
                    </a:p>
                  </a:txBody>
                  <a:tcPr marL="46402" marR="46402" marT="0" marB="0" anchor="ctr">
                    <a:solidFill>
                      <a:schemeClr val="accent5">
                        <a:lumMod val="40000"/>
                        <a:lumOff val="60000"/>
                      </a:schemeClr>
                    </a:solidFill>
                  </a:tcPr>
                </a:tc>
                <a:extLst>
                  <a:ext uri="{0D108BD9-81ED-4DB2-BD59-A6C34878D82A}">
                    <a16:rowId xmlns:a16="http://schemas.microsoft.com/office/drawing/2014/main" val="2919317105"/>
                  </a:ext>
                </a:extLst>
              </a:tr>
              <a:tr h="1122590">
                <a:tc>
                  <a:txBody>
                    <a:bodyPr/>
                    <a:lstStyle/>
                    <a:p>
                      <a:pPr marL="342900" lvl="0" indent="-342900" algn="just">
                        <a:spcAft>
                          <a:spcPts val="0"/>
                        </a:spcAft>
                        <a:buFont typeface="Symbol" panose="05050102010706020507" pitchFamily="18" charset="2"/>
                        <a:buChar char=""/>
                      </a:pPr>
                      <a:r>
                        <a:rPr lang="en-US" sz="1200" b="1" dirty="0" err="1">
                          <a:solidFill>
                            <a:srgbClr val="002060"/>
                          </a:solidFill>
                          <a:effectLst/>
                        </a:rPr>
                        <a:t>Ứng</a:t>
                      </a:r>
                      <a:r>
                        <a:rPr lang="en-US" sz="1200" b="1" baseline="0" dirty="0">
                          <a:solidFill>
                            <a:srgbClr val="002060"/>
                          </a:solidFill>
                          <a:effectLst/>
                        </a:rPr>
                        <a:t> </a:t>
                      </a:r>
                      <a:r>
                        <a:rPr lang="en-US" sz="1200" b="1" baseline="0" dirty="0" err="1">
                          <a:solidFill>
                            <a:srgbClr val="002060"/>
                          </a:solidFill>
                          <a:effectLst/>
                        </a:rPr>
                        <a:t>dụng</a:t>
                      </a:r>
                      <a:r>
                        <a:rPr lang="en-US" sz="1200" b="1" baseline="0" dirty="0">
                          <a:solidFill>
                            <a:srgbClr val="002060"/>
                          </a:solidFill>
                          <a:effectLst/>
                        </a:rPr>
                        <a:t> </a:t>
                      </a:r>
                      <a:r>
                        <a:rPr lang="en-US" sz="1200" b="1" baseline="0" dirty="0" err="1">
                          <a:solidFill>
                            <a:srgbClr val="002060"/>
                          </a:solidFill>
                          <a:effectLst/>
                        </a:rPr>
                        <a:t>nội</a:t>
                      </a:r>
                      <a:r>
                        <a:rPr lang="en-US" sz="1200" b="1" baseline="0" dirty="0">
                          <a:solidFill>
                            <a:srgbClr val="002060"/>
                          </a:solidFill>
                          <a:effectLst/>
                        </a:rPr>
                        <a:t> </a:t>
                      </a:r>
                      <a:r>
                        <a:rPr lang="en-US" sz="1200" b="1" baseline="0" dirty="0" err="1">
                          <a:solidFill>
                            <a:srgbClr val="002060"/>
                          </a:solidFill>
                          <a:effectLst/>
                        </a:rPr>
                        <a:t>soi</a:t>
                      </a:r>
                      <a:r>
                        <a:rPr lang="en-US" sz="1200" b="1" baseline="0" dirty="0">
                          <a:solidFill>
                            <a:srgbClr val="002060"/>
                          </a:solidFill>
                          <a:effectLst/>
                        </a:rPr>
                        <a:t> </a:t>
                      </a:r>
                      <a:r>
                        <a:rPr lang="en-US" sz="1200" b="1" baseline="0" dirty="0" err="1">
                          <a:solidFill>
                            <a:srgbClr val="002060"/>
                          </a:solidFill>
                          <a:effectLst/>
                        </a:rPr>
                        <a:t>khớp</a:t>
                      </a:r>
                      <a:r>
                        <a:rPr lang="en-US" sz="1200" b="1" baseline="0" dirty="0">
                          <a:solidFill>
                            <a:srgbClr val="002060"/>
                          </a:solidFill>
                          <a:effectLst/>
                        </a:rPr>
                        <a:t> </a:t>
                      </a:r>
                      <a:r>
                        <a:rPr lang="en-US" sz="1200" b="1" baseline="0" dirty="0" err="1">
                          <a:solidFill>
                            <a:srgbClr val="002060"/>
                          </a:solidFill>
                          <a:effectLst/>
                        </a:rPr>
                        <a:t>dễ</a:t>
                      </a:r>
                      <a:r>
                        <a:rPr lang="en-US" sz="1200" b="1" baseline="0" dirty="0">
                          <a:solidFill>
                            <a:srgbClr val="002060"/>
                          </a:solidFill>
                          <a:effectLst/>
                        </a:rPr>
                        <a:t> </a:t>
                      </a:r>
                      <a:r>
                        <a:rPr lang="en-US" sz="1200" b="1" baseline="0" dirty="0" err="1">
                          <a:solidFill>
                            <a:srgbClr val="002060"/>
                          </a:solidFill>
                          <a:effectLst/>
                        </a:rPr>
                        <a:t>dàng</a:t>
                      </a:r>
                      <a:r>
                        <a:rPr lang="en-US" sz="1200" b="1" dirty="0">
                          <a:solidFill>
                            <a:srgbClr val="002060"/>
                          </a:solidFill>
                          <a:effectLst/>
                        </a:rPr>
                        <a:t> </a:t>
                      </a:r>
                    </a:p>
                    <a:p>
                      <a:pPr marL="342900" lvl="0" indent="-342900" algn="just">
                        <a:spcAft>
                          <a:spcPts val="0"/>
                        </a:spcAft>
                        <a:buFont typeface="Symbol" panose="05050102010706020507" pitchFamily="18" charset="2"/>
                        <a:buChar char=""/>
                      </a:pPr>
                      <a:r>
                        <a:rPr lang="en-US" sz="1200" b="1" dirty="0" err="1">
                          <a:solidFill>
                            <a:srgbClr val="002060"/>
                          </a:solidFill>
                          <a:effectLst/>
                        </a:rPr>
                        <a:t>Không</a:t>
                      </a:r>
                      <a:r>
                        <a:rPr lang="en-US" sz="1200" b="1" baseline="0" dirty="0">
                          <a:solidFill>
                            <a:srgbClr val="002060"/>
                          </a:solidFill>
                          <a:effectLst/>
                        </a:rPr>
                        <a:t> </a:t>
                      </a:r>
                      <a:r>
                        <a:rPr lang="en-US" sz="1200" b="1" baseline="0" dirty="0" err="1">
                          <a:solidFill>
                            <a:srgbClr val="002060"/>
                          </a:solidFill>
                          <a:effectLst/>
                        </a:rPr>
                        <a:t>cần</a:t>
                      </a:r>
                      <a:r>
                        <a:rPr lang="en-US" sz="1200" b="1" baseline="0" dirty="0">
                          <a:solidFill>
                            <a:srgbClr val="002060"/>
                          </a:solidFill>
                          <a:effectLst/>
                        </a:rPr>
                        <a:t> </a:t>
                      </a:r>
                      <a:r>
                        <a:rPr lang="en-US" sz="1200" b="1" baseline="0" dirty="0" err="1">
                          <a:solidFill>
                            <a:srgbClr val="002060"/>
                          </a:solidFill>
                          <a:effectLst/>
                        </a:rPr>
                        <a:t>cố</a:t>
                      </a:r>
                      <a:r>
                        <a:rPr lang="en-US" sz="1200" b="1" baseline="0" dirty="0">
                          <a:solidFill>
                            <a:srgbClr val="002060"/>
                          </a:solidFill>
                          <a:effectLst/>
                        </a:rPr>
                        <a:t> </a:t>
                      </a:r>
                      <a:r>
                        <a:rPr lang="en-US" sz="1200" b="1" baseline="0" dirty="0" err="1">
                          <a:solidFill>
                            <a:srgbClr val="002060"/>
                          </a:solidFill>
                          <a:effectLst/>
                        </a:rPr>
                        <a:t>định</a:t>
                      </a:r>
                      <a:r>
                        <a:rPr lang="en-US" sz="1200" b="1" baseline="0" dirty="0">
                          <a:solidFill>
                            <a:srgbClr val="002060"/>
                          </a:solidFill>
                          <a:effectLst/>
                        </a:rPr>
                        <a:t> </a:t>
                      </a:r>
                      <a:r>
                        <a:rPr lang="en-US" sz="1200" b="1" baseline="0" dirty="0" err="1">
                          <a:solidFill>
                            <a:srgbClr val="002060"/>
                          </a:solidFill>
                          <a:effectLst/>
                        </a:rPr>
                        <a:t>bổ</a:t>
                      </a:r>
                      <a:r>
                        <a:rPr lang="en-US" sz="1200" b="1" baseline="0" dirty="0">
                          <a:solidFill>
                            <a:srgbClr val="002060"/>
                          </a:solidFill>
                          <a:effectLst/>
                        </a:rPr>
                        <a:t> sung </a:t>
                      </a:r>
                      <a:r>
                        <a:rPr lang="en-US" sz="1200" b="1" baseline="0" dirty="0" err="1">
                          <a:solidFill>
                            <a:srgbClr val="002060"/>
                          </a:solidFill>
                          <a:effectLst/>
                        </a:rPr>
                        <a:t>trong</a:t>
                      </a:r>
                      <a:r>
                        <a:rPr lang="en-US" sz="1200" b="1" baseline="0" dirty="0">
                          <a:solidFill>
                            <a:srgbClr val="002060"/>
                          </a:solidFill>
                          <a:effectLst/>
                        </a:rPr>
                        <a:t> </a:t>
                      </a:r>
                      <a:r>
                        <a:rPr lang="en-US" sz="1200" b="1" baseline="0" dirty="0" err="1">
                          <a:solidFill>
                            <a:srgbClr val="002060"/>
                          </a:solidFill>
                          <a:effectLst/>
                        </a:rPr>
                        <a:t>hầu</a:t>
                      </a:r>
                      <a:r>
                        <a:rPr lang="en-US" sz="1200" b="1" baseline="0" dirty="0">
                          <a:solidFill>
                            <a:srgbClr val="002060"/>
                          </a:solidFill>
                          <a:effectLst/>
                        </a:rPr>
                        <a:t> </a:t>
                      </a:r>
                      <a:r>
                        <a:rPr lang="en-US" sz="1200" b="1" baseline="0" dirty="0" err="1">
                          <a:solidFill>
                            <a:srgbClr val="002060"/>
                          </a:solidFill>
                          <a:effectLst/>
                        </a:rPr>
                        <a:t>hết</a:t>
                      </a:r>
                      <a:r>
                        <a:rPr lang="en-US" sz="1200" b="1" baseline="0" dirty="0">
                          <a:solidFill>
                            <a:srgbClr val="002060"/>
                          </a:solidFill>
                          <a:effectLst/>
                        </a:rPr>
                        <a:t> </a:t>
                      </a:r>
                      <a:r>
                        <a:rPr lang="en-US" sz="1200" b="1" baseline="0" dirty="0" err="1">
                          <a:solidFill>
                            <a:srgbClr val="002060"/>
                          </a:solidFill>
                          <a:effectLst/>
                        </a:rPr>
                        <a:t>các</a:t>
                      </a:r>
                      <a:r>
                        <a:rPr lang="en-US" sz="1200" b="1" baseline="0" dirty="0">
                          <a:solidFill>
                            <a:srgbClr val="002060"/>
                          </a:solidFill>
                          <a:effectLst/>
                        </a:rPr>
                        <a:t> </a:t>
                      </a:r>
                      <a:r>
                        <a:rPr lang="en-US" sz="1200" b="1" baseline="0" dirty="0" err="1">
                          <a:solidFill>
                            <a:srgbClr val="002060"/>
                          </a:solidFill>
                          <a:effectLst/>
                        </a:rPr>
                        <a:t>trường</a:t>
                      </a:r>
                      <a:r>
                        <a:rPr lang="en-US" sz="1200" b="1" baseline="0" dirty="0">
                          <a:solidFill>
                            <a:srgbClr val="002060"/>
                          </a:solidFill>
                          <a:effectLst/>
                        </a:rPr>
                        <a:t> </a:t>
                      </a:r>
                      <a:r>
                        <a:rPr lang="en-US" sz="1200" b="1" baseline="0" dirty="0" err="1">
                          <a:solidFill>
                            <a:srgbClr val="002060"/>
                          </a:solidFill>
                          <a:effectLst/>
                        </a:rPr>
                        <a:t>hợp</a:t>
                      </a:r>
                      <a:r>
                        <a:rPr lang="en-US" sz="1200" b="1" dirty="0">
                          <a:solidFill>
                            <a:srgbClr val="002060"/>
                          </a:solidFill>
                          <a:effectLst/>
                        </a:rPr>
                        <a:t> </a:t>
                      </a:r>
                    </a:p>
                    <a:p>
                      <a:pPr marL="342900" lvl="0" indent="-342900" algn="just">
                        <a:spcAft>
                          <a:spcPts val="0"/>
                        </a:spcAft>
                        <a:buFont typeface="Symbol" panose="05050102010706020507" pitchFamily="18" charset="2"/>
                        <a:buChar char=""/>
                      </a:pPr>
                      <a:r>
                        <a:rPr lang="en-US" sz="1200" b="1" dirty="0" err="1">
                          <a:solidFill>
                            <a:srgbClr val="002060"/>
                          </a:solidFill>
                          <a:effectLst/>
                        </a:rPr>
                        <a:t>Phù</a:t>
                      </a:r>
                      <a:r>
                        <a:rPr lang="en-US" sz="1200" b="1" baseline="0" dirty="0">
                          <a:solidFill>
                            <a:srgbClr val="002060"/>
                          </a:solidFill>
                          <a:effectLst/>
                        </a:rPr>
                        <a:t> </a:t>
                      </a:r>
                      <a:r>
                        <a:rPr lang="en-US" sz="1200" b="1" baseline="0" dirty="0" err="1">
                          <a:solidFill>
                            <a:srgbClr val="002060"/>
                          </a:solidFill>
                          <a:effectLst/>
                        </a:rPr>
                        <a:t>hợp</a:t>
                      </a:r>
                      <a:r>
                        <a:rPr lang="en-US" sz="1200" b="1" baseline="0" dirty="0">
                          <a:solidFill>
                            <a:srgbClr val="002060"/>
                          </a:solidFill>
                          <a:effectLst/>
                        </a:rPr>
                        <a:t> </a:t>
                      </a:r>
                      <a:r>
                        <a:rPr lang="en-US" sz="1200" b="1" baseline="0" dirty="0" err="1">
                          <a:solidFill>
                            <a:srgbClr val="002060"/>
                          </a:solidFill>
                          <a:effectLst/>
                        </a:rPr>
                        <a:t>với</a:t>
                      </a:r>
                      <a:r>
                        <a:rPr lang="en-US" sz="1200" b="1" baseline="0" dirty="0">
                          <a:solidFill>
                            <a:srgbClr val="002060"/>
                          </a:solidFill>
                          <a:effectLst/>
                        </a:rPr>
                        <a:t> </a:t>
                      </a:r>
                      <a:r>
                        <a:rPr lang="en-US" sz="1200" b="1" baseline="0" dirty="0" err="1">
                          <a:solidFill>
                            <a:srgbClr val="002060"/>
                          </a:solidFill>
                          <a:effectLst/>
                        </a:rPr>
                        <a:t>bất</a:t>
                      </a:r>
                      <a:r>
                        <a:rPr lang="en-US" sz="1200" b="1" baseline="0" dirty="0">
                          <a:solidFill>
                            <a:srgbClr val="002060"/>
                          </a:solidFill>
                          <a:effectLst/>
                        </a:rPr>
                        <a:t> </a:t>
                      </a:r>
                      <a:r>
                        <a:rPr lang="en-US" sz="1200" b="1" baseline="0" dirty="0" err="1">
                          <a:solidFill>
                            <a:srgbClr val="002060"/>
                          </a:solidFill>
                          <a:effectLst/>
                        </a:rPr>
                        <a:t>kỳ</a:t>
                      </a:r>
                      <a:r>
                        <a:rPr lang="en-US" sz="1200" b="1" baseline="0" dirty="0">
                          <a:solidFill>
                            <a:srgbClr val="002060"/>
                          </a:solidFill>
                          <a:effectLst/>
                        </a:rPr>
                        <a:t> </a:t>
                      </a:r>
                      <a:r>
                        <a:rPr lang="en-US" sz="1200" b="1" baseline="0" dirty="0" err="1">
                          <a:solidFill>
                            <a:srgbClr val="002060"/>
                          </a:solidFill>
                          <a:effectLst/>
                        </a:rPr>
                        <a:t>hình</a:t>
                      </a:r>
                      <a:r>
                        <a:rPr lang="en-US" sz="1200" b="1" baseline="0" dirty="0">
                          <a:solidFill>
                            <a:srgbClr val="002060"/>
                          </a:solidFill>
                          <a:effectLst/>
                        </a:rPr>
                        <a:t> </a:t>
                      </a:r>
                      <a:r>
                        <a:rPr lang="en-US" sz="1200" b="1" baseline="0" dirty="0" err="1">
                          <a:solidFill>
                            <a:srgbClr val="002060"/>
                          </a:solidFill>
                          <a:effectLst/>
                        </a:rPr>
                        <a:t>dạng</a:t>
                      </a:r>
                      <a:r>
                        <a:rPr lang="en-US" sz="1200" b="1" baseline="0" dirty="0">
                          <a:solidFill>
                            <a:srgbClr val="002060"/>
                          </a:solidFill>
                          <a:effectLst/>
                        </a:rPr>
                        <a:t> </a:t>
                      </a:r>
                      <a:r>
                        <a:rPr lang="en-US" sz="1200" b="1" baseline="0" dirty="0" err="1">
                          <a:solidFill>
                            <a:srgbClr val="002060"/>
                          </a:solidFill>
                          <a:effectLst/>
                        </a:rPr>
                        <a:t>và</a:t>
                      </a:r>
                      <a:r>
                        <a:rPr lang="en-US" sz="1200" b="1" baseline="0" dirty="0">
                          <a:solidFill>
                            <a:srgbClr val="002060"/>
                          </a:solidFill>
                          <a:effectLst/>
                        </a:rPr>
                        <a:t> </a:t>
                      </a:r>
                      <a:r>
                        <a:rPr lang="en-US" sz="1200" b="1" baseline="0" dirty="0" err="1">
                          <a:solidFill>
                            <a:srgbClr val="002060"/>
                          </a:solidFill>
                          <a:effectLst/>
                        </a:rPr>
                        <a:t>kích</a:t>
                      </a:r>
                      <a:r>
                        <a:rPr lang="en-US" sz="1200" b="1" baseline="0" dirty="0">
                          <a:solidFill>
                            <a:srgbClr val="002060"/>
                          </a:solidFill>
                          <a:effectLst/>
                        </a:rPr>
                        <a:t> </a:t>
                      </a:r>
                      <a:r>
                        <a:rPr lang="en-US" sz="1200" b="1" baseline="0" dirty="0" err="1">
                          <a:solidFill>
                            <a:srgbClr val="002060"/>
                          </a:solidFill>
                          <a:effectLst/>
                        </a:rPr>
                        <a:t>thước</a:t>
                      </a:r>
                      <a:r>
                        <a:rPr lang="en-US" sz="1200" b="1" baseline="0" dirty="0">
                          <a:solidFill>
                            <a:srgbClr val="002060"/>
                          </a:solidFill>
                          <a:effectLst/>
                        </a:rPr>
                        <a:t> </a:t>
                      </a:r>
                      <a:r>
                        <a:rPr lang="en-US" sz="1200" b="1" baseline="0" dirty="0" err="1">
                          <a:solidFill>
                            <a:srgbClr val="002060"/>
                          </a:solidFill>
                          <a:effectLst/>
                        </a:rPr>
                        <a:t>tổn</a:t>
                      </a:r>
                      <a:r>
                        <a:rPr lang="en-US" sz="1200" b="1" baseline="0" dirty="0">
                          <a:solidFill>
                            <a:srgbClr val="002060"/>
                          </a:solidFill>
                          <a:effectLst/>
                        </a:rPr>
                        <a:t> </a:t>
                      </a:r>
                      <a:r>
                        <a:rPr lang="en-US" sz="1200" b="1" baseline="0" dirty="0" err="1">
                          <a:solidFill>
                            <a:srgbClr val="002060"/>
                          </a:solidFill>
                          <a:effectLst/>
                        </a:rPr>
                        <a:t>thương</a:t>
                      </a:r>
                      <a:r>
                        <a:rPr lang="en-US" sz="1200" b="1" baseline="0" dirty="0">
                          <a:solidFill>
                            <a:srgbClr val="002060"/>
                          </a:solidFill>
                          <a:effectLst/>
                        </a:rPr>
                        <a:t> </a:t>
                      </a:r>
                      <a:r>
                        <a:rPr lang="en-US" sz="1200" b="1" baseline="0" dirty="0" err="1">
                          <a:solidFill>
                            <a:srgbClr val="002060"/>
                          </a:solidFill>
                          <a:effectLst/>
                        </a:rPr>
                        <a:t>nào</a:t>
                      </a:r>
                      <a:r>
                        <a:rPr lang="en-US" sz="1200" b="1" dirty="0">
                          <a:solidFill>
                            <a:srgbClr val="002060"/>
                          </a:solidFill>
                          <a:effectLst/>
                        </a:rPr>
                        <a:t> </a:t>
                      </a:r>
                      <a:endParaRPr lang="it-IT" sz="1200" b="1" dirty="0">
                        <a:solidFill>
                          <a:srgbClr val="002060"/>
                        </a:solidFill>
                        <a:effectLst/>
                      </a:endParaRPr>
                    </a:p>
                    <a:p>
                      <a:pPr marL="342900" lvl="0" indent="-342900" algn="just">
                        <a:spcAft>
                          <a:spcPts val="0"/>
                        </a:spcAft>
                        <a:buFont typeface="Symbol" panose="05050102010706020507" pitchFamily="18" charset="2"/>
                        <a:buChar char=""/>
                      </a:pPr>
                      <a:r>
                        <a:rPr lang="en-US" sz="1200" b="1" dirty="0" err="1">
                          <a:solidFill>
                            <a:srgbClr val="002060"/>
                          </a:solidFill>
                          <a:effectLst/>
                        </a:rPr>
                        <a:t>Có</a:t>
                      </a:r>
                      <a:r>
                        <a:rPr lang="en-US" sz="1200" b="1" baseline="0" dirty="0">
                          <a:solidFill>
                            <a:srgbClr val="002060"/>
                          </a:solidFill>
                          <a:effectLst/>
                        </a:rPr>
                        <a:t> </a:t>
                      </a:r>
                      <a:r>
                        <a:rPr lang="en-US" sz="1200" b="1" baseline="0" dirty="0" err="1">
                          <a:solidFill>
                            <a:srgbClr val="002060"/>
                          </a:solidFill>
                          <a:effectLst/>
                        </a:rPr>
                        <a:t>thể</a:t>
                      </a:r>
                      <a:r>
                        <a:rPr lang="en-US" sz="1200" b="1" baseline="0" dirty="0">
                          <a:solidFill>
                            <a:srgbClr val="002060"/>
                          </a:solidFill>
                          <a:effectLst/>
                        </a:rPr>
                        <a:t> </a:t>
                      </a:r>
                      <a:r>
                        <a:rPr lang="en-US" sz="1200" b="1" baseline="0" dirty="0" err="1">
                          <a:solidFill>
                            <a:srgbClr val="002060"/>
                          </a:solidFill>
                          <a:effectLst/>
                        </a:rPr>
                        <a:t>sử</a:t>
                      </a:r>
                      <a:r>
                        <a:rPr lang="en-US" sz="1200" b="1" baseline="0" dirty="0">
                          <a:solidFill>
                            <a:srgbClr val="002060"/>
                          </a:solidFill>
                          <a:effectLst/>
                        </a:rPr>
                        <a:t> </a:t>
                      </a:r>
                      <a:r>
                        <a:rPr lang="en-US" sz="1200" b="1" baseline="0" dirty="0" err="1">
                          <a:solidFill>
                            <a:srgbClr val="002060"/>
                          </a:solidFill>
                          <a:effectLst/>
                        </a:rPr>
                        <a:t>dụng</a:t>
                      </a:r>
                      <a:r>
                        <a:rPr lang="en-US" sz="1200" b="1" baseline="0" dirty="0">
                          <a:solidFill>
                            <a:srgbClr val="002060"/>
                          </a:solidFill>
                          <a:effectLst/>
                        </a:rPr>
                        <a:t> </a:t>
                      </a:r>
                      <a:r>
                        <a:rPr lang="en-US" sz="1200" b="1" baseline="0" dirty="0" err="1">
                          <a:solidFill>
                            <a:srgbClr val="002060"/>
                          </a:solidFill>
                          <a:effectLst/>
                        </a:rPr>
                        <a:t>cả</a:t>
                      </a:r>
                      <a:r>
                        <a:rPr lang="en-US" sz="1200" b="1" baseline="0" dirty="0">
                          <a:solidFill>
                            <a:srgbClr val="002060"/>
                          </a:solidFill>
                          <a:effectLst/>
                        </a:rPr>
                        <a:t> 2 </a:t>
                      </a:r>
                      <a:r>
                        <a:rPr lang="en-US" sz="1200" b="1" baseline="0" dirty="0" err="1">
                          <a:solidFill>
                            <a:srgbClr val="002060"/>
                          </a:solidFill>
                          <a:effectLst/>
                        </a:rPr>
                        <a:t>mặt</a:t>
                      </a:r>
                      <a:r>
                        <a:rPr lang="en-US" sz="1200" b="1" baseline="0" dirty="0">
                          <a:solidFill>
                            <a:srgbClr val="002060"/>
                          </a:solidFill>
                          <a:effectLst/>
                        </a:rPr>
                        <a:t> </a:t>
                      </a:r>
                      <a:r>
                        <a:rPr lang="en-US" sz="1200" b="1" baseline="0" dirty="0" err="1">
                          <a:solidFill>
                            <a:srgbClr val="002060"/>
                          </a:solidFill>
                          <a:effectLst/>
                        </a:rPr>
                        <a:t>và</a:t>
                      </a:r>
                      <a:r>
                        <a:rPr lang="en-US" sz="1200" b="1" baseline="0" dirty="0">
                          <a:solidFill>
                            <a:srgbClr val="002060"/>
                          </a:solidFill>
                          <a:effectLst/>
                        </a:rPr>
                        <a:t> </a:t>
                      </a:r>
                      <a:r>
                        <a:rPr lang="en-US" sz="1200" b="1" baseline="0" dirty="0" err="1">
                          <a:solidFill>
                            <a:srgbClr val="002060"/>
                          </a:solidFill>
                          <a:effectLst/>
                        </a:rPr>
                        <a:t>xếp</a:t>
                      </a:r>
                      <a:r>
                        <a:rPr lang="en-US" sz="1200" b="1" baseline="0" dirty="0">
                          <a:solidFill>
                            <a:srgbClr val="002060"/>
                          </a:solidFill>
                          <a:effectLst/>
                        </a:rPr>
                        <a:t> </a:t>
                      </a:r>
                      <a:r>
                        <a:rPr lang="en-US" sz="1200" b="1" baseline="0" dirty="0" err="1">
                          <a:solidFill>
                            <a:srgbClr val="002060"/>
                          </a:solidFill>
                          <a:effectLst/>
                        </a:rPr>
                        <a:t>chồng</a:t>
                      </a:r>
                      <a:r>
                        <a:rPr lang="en-US" sz="1200" b="1" baseline="0" dirty="0">
                          <a:solidFill>
                            <a:srgbClr val="002060"/>
                          </a:solidFill>
                          <a:effectLst/>
                        </a:rPr>
                        <a:t> </a:t>
                      </a:r>
                      <a:r>
                        <a:rPr lang="en-US" sz="1200" b="1" baseline="0" dirty="0" err="1">
                          <a:solidFill>
                            <a:srgbClr val="002060"/>
                          </a:solidFill>
                          <a:effectLst/>
                        </a:rPr>
                        <a:t>lên</a:t>
                      </a:r>
                      <a:r>
                        <a:rPr lang="en-US" sz="1200" b="1" baseline="0" dirty="0">
                          <a:solidFill>
                            <a:srgbClr val="002060"/>
                          </a:solidFill>
                          <a:effectLst/>
                        </a:rPr>
                        <a:t> </a:t>
                      </a:r>
                      <a:r>
                        <a:rPr lang="en-US" sz="1200" b="1" baseline="0" dirty="0" err="1">
                          <a:solidFill>
                            <a:srgbClr val="002060"/>
                          </a:solidFill>
                          <a:effectLst/>
                        </a:rPr>
                        <a:t>nhau</a:t>
                      </a:r>
                      <a:endParaRPr lang="it-IT" sz="1200" b="1" dirty="0">
                        <a:solidFill>
                          <a:srgbClr val="002060"/>
                        </a:solidFill>
                        <a:effectLst/>
                      </a:endParaRPr>
                    </a:p>
                  </a:txBody>
                  <a:tcPr marL="46402" marR="46402" marT="0" marB="0" anchor="ctr">
                    <a:solidFill>
                      <a:schemeClr val="accent5">
                        <a:lumMod val="20000"/>
                        <a:lumOff val="80000"/>
                      </a:schemeClr>
                    </a:solidFill>
                  </a:tcPr>
                </a:tc>
                <a:extLst>
                  <a:ext uri="{0D108BD9-81ED-4DB2-BD59-A6C34878D82A}">
                    <a16:rowId xmlns:a16="http://schemas.microsoft.com/office/drawing/2014/main" val="576617258"/>
                  </a:ext>
                </a:extLst>
              </a:tr>
              <a:tr h="1122590">
                <a:tc>
                  <a:txBody>
                    <a:bodyPr/>
                    <a:lstStyle/>
                    <a:p>
                      <a:pPr marL="342900" lvl="0" indent="-342900" algn="just">
                        <a:spcAft>
                          <a:spcPts val="0"/>
                        </a:spcAft>
                        <a:buFont typeface="Symbol" panose="05050102010706020507" pitchFamily="18" charset="2"/>
                        <a:buChar char=""/>
                      </a:pPr>
                      <a:r>
                        <a:rPr lang="it-IT" sz="1200" b="1" dirty="0">
                          <a:solidFill>
                            <a:srgbClr val="002060"/>
                          </a:solidFill>
                          <a:effectLst/>
                        </a:rPr>
                        <a:t>Không</a:t>
                      </a:r>
                      <a:r>
                        <a:rPr lang="it-IT" sz="1200" b="1" baseline="0" dirty="0">
                          <a:solidFill>
                            <a:srgbClr val="002060"/>
                          </a:solidFill>
                          <a:effectLst/>
                        </a:rPr>
                        <a:t> lấy từ nguồn gốc động vật</a:t>
                      </a:r>
                      <a:endParaRPr lang="it-IT" sz="1200" b="1" dirty="0">
                        <a:solidFill>
                          <a:srgbClr val="002060"/>
                        </a:solidFill>
                        <a:effectLst/>
                      </a:endParaRPr>
                    </a:p>
                    <a:p>
                      <a:pPr marL="342900" lvl="0" indent="-342900" algn="just">
                        <a:spcAft>
                          <a:spcPts val="0"/>
                        </a:spcAft>
                        <a:buFont typeface="Symbol" panose="05050102010706020507" pitchFamily="18" charset="2"/>
                        <a:buChar char=""/>
                      </a:pPr>
                      <a:r>
                        <a:rPr lang="it-IT" sz="1200" b="0" dirty="0">
                          <a:solidFill>
                            <a:srgbClr val="002060"/>
                          </a:solidFill>
                          <a:effectLst/>
                        </a:rPr>
                        <a:t>HYAFF được</a:t>
                      </a:r>
                      <a:r>
                        <a:rPr lang="it-IT" sz="1200" b="0" baseline="0" dirty="0">
                          <a:solidFill>
                            <a:srgbClr val="002060"/>
                          </a:solidFill>
                          <a:effectLst/>
                        </a:rPr>
                        <a:t> sử dụng trong lĩnh vực tái tạo mô từ hơn 15 năm với tính năng an toàn tuyệt đối</a:t>
                      </a: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b="0" dirty="0" err="1">
                          <a:solidFill>
                            <a:srgbClr val="002060"/>
                          </a:solidFill>
                          <a:effectLst/>
                        </a:rPr>
                        <a:t>Được</a:t>
                      </a:r>
                      <a:r>
                        <a:rPr lang="en-US" sz="1200" b="0" baseline="0" dirty="0">
                          <a:solidFill>
                            <a:srgbClr val="002060"/>
                          </a:solidFill>
                          <a:effectLst/>
                        </a:rPr>
                        <a:t> </a:t>
                      </a:r>
                      <a:r>
                        <a:rPr lang="en-US" sz="1200" b="0" baseline="0" dirty="0" err="1">
                          <a:solidFill>
                            <a:srgbClr val="002060"/>
                          </a:solidFill>
                          <a:effectLst/>
                        </a:rPr>
                        <a:t>hấp</a:t>
                      </a:r>
                      <a:r>
                        <a:rPr lang="en-US" sz="1200" b="0" baseline="0" dirty="0">
                          <a:solidFill>
                            <a:srgbClr val="002060"/>
                          </a:solidFill>
                          <a:effectLst/>
                        </a:rPr>
                        <a:t> </a:t>
                      </a:r>
                      <a:r>
                        <a:rPr lang="en-US" sz="1200" b="0" baseline="0" dirty="0" err="1">
                          <a:solidFill>
                            <a:srgbClr val="002060"/>
                          </a:solidFill>
                          <a:effectLst/>
                        </a:rPr>
                        <a:t>thụ</a:t>
                      </a:r>
                      <a:r>
                        <a:rPr lang="en-US" sz="1200" b="0" baseline="0" dirty="0">
                          <a:solidFill>
                            <a:srgbClr val="002060"/>
                          </a:solidFill>
                          <a:effectLst/>
                        </a:rPr>
                        <a:t> </a:t>
                      </a:r>
                      <a:r>
                        <a:rPr lang="en-US" sz="1200" b="0" baseline="0" dirty="0" err="1">
                          <a:solidFill>
                            <a:srgbClr val="002060"/>
                          </a:solidFill>
                          <a:effectLst/>
                        </a:rPr>
                        <a:t>theo</a:t>
                      </a:r>
                      <a:r>
                        <a:rPr lang="en-US" sz="1200" b="0" baseline="0" dirty="0">
                          <a:solidFill>
                            <a:srgbClr val="002060"/>
                          </a:solidFill>
                          <a:effectLst/>
                        </a:rPr>
                        <a:t> </a:t>
                      </a:r>
                      <a:r>
                        <a:rPr lang="en-US" sz="1200" b="0" baseline="0" dirty="0" err="1">
                          <a:solidFill>
                            <a:srgbClr val="002060"/>
                          </a:solidFill>
                          <a:effectLst/>
                        </a:rPr>
                        <a:t>cách</a:t>
                      </a:r>
                      <a:r>
                        <a:rPr lang="en-US" sz="1200" b="0" baseline="0" dirty="0">
                          <a:solidFill>
                            <a:srgbClr val="002060"/>
                          </a:solidFill>
                          <a:effectLst/>
                        </a:rPr>
                        <a:t> </a:t>
                      </a:r>
                      <a:r>
                        <a:rPr lang="en-US" sz="1200" b="0" baseline="0" dirty="0" err="1">
                          <a:solidFill>
                            <a:srgbClr val="002060"/>
                          </a:solidFill>
                          <a:effectLst/>
                        </a:rPr>
                        <a:t>thức</a:t>
                      </a:r>
                      <a:r>
                        <a:rPr lang="en-US" sz="1200" b="0" baseline="0" dirty="0">
                          <a:solidFill>
                            <a:srgbClr val="002060"/>
                          </a:solidFill>
                          <a:effectLst/>
                        </a:rPr>
                        <a:t> </a:t>
                      </a:r>
                      <a:r>
                        <a:rPr lang="en-US" sz="1200" b="0" baseline="0" dirty="0" err="1">
                          <a:solidFill>
                            <a:srgbClr val="002060"/>
                          </a:solidFill>
                          <a:effectLst/>
                        </a:rPr>
                        <a:t>tự</a:t>
                      </a:r>
                      <a:r>
                        <a:rPr lang="en-US" sz="1200" b="0" baseline="0" dirty="0">
                          <a:solidFill>
                            <a:srgbClr val="002060"/>
                          </a:solidFill>
                          <a:effectLst/>
                        </a:rPr>
                        <a:t> </a:t>
                      </a:r>
                      <a:r>
                        <a:rPr lang="en-US" sz="1200" b="0" baseline="0" dirty="0" err="1">
                          <a:solidFill>
                            <a:srgbClr val="002060"/>
                          </a:solidFill>
                          <a:effectLst/>
                        </a:rPr>
                        <a:t>nhiên</a:t>
                      </a:r>
                      <a:r>
                        <a:rPr lang="en-US" sz="1200" b="0" baseline="0" dirty="0">
                          <a:solidFill>
                            <a:srgbClr val="002060"/>
                          </a:solidFill>
                          <a:effectLst/>
                        </a:rPr>
                        <a:t> </a:t>
                      </a:r>
                      <a:r>
                        <a:rPr lang="en-US" sz="1200" b="0" baseline="0" dirty="0" err="1">
                          <a:solidFill>
                            <a:srgbClr val="002060"/>
                          </a:solidFill>
                          <a:effectLst/>
                        </a:rPr>
                        <a:t>của</a:t>
                      </a:r>
                      <a:r>
                        <a:rPr lang="en-US" sz="1200" b="0" baseline="0" dirty="0">
                          <a:solidFill>
                            <a:srgbClr val="002060"/>
                          </a:solidFill>
                          <a:effectLst/>
                        </a:rPr>
                        <a:t> </a:t>
                      </a:r>
                      <a:r>
                        <a:rPr lang="en-US" sz="1200" b="0" baseline="0" dirty="0" err="1">
                          <a:solidFill>
                            <a:srgbClr val="002060"/>
                          </a:solidFill>
                          <a:effectLst/>
                        </a:rPr>
                        <a:t>axit</a:t>
                      </a:r>
                      <a:r>
                        <a:rPr lang="en-US" sz="1200" b="0" dirty="0">
                          <a:solidFill>
                            <a:srgbClr val="002060"/>
                          </a:solidFill>
                          <a:effectLst/>
                        </a:rPr>
                        <a:t> hyaluronic </a:t>
                      </a:r>
                      <a:r>
                        <a:rPr lang="en-US" sz="1200" b="0" dirty="0" err="1">
                          <a:solidFill>
                            <a:srgbClr val="002060"/>
                          </a:solidFill>
                          <a:effectLst/>
                        </a:rPr>
                        <a:t>nội</a:t>
                      </a:r>
                      <a:r>
                        <a:rPr lang="en-US" sz="1200" b="0" baseline="0" dirty="0">
                          <a:solidFill>
                            <a:srgbClr val="002060"/>
                          </a:solidFill>
                          <a:effectLst/>
                        </a:rPr>
                        <a:t> </a:t>
                      </a:r>
                      <a:r>
                        <a:rPr lang="en-US" sz="1200" b="0" baseline="0" dirty="0" err="1">
                          <a:solidFill>
                            <a:srgbClr val="002060"/>
                          </a:solidFill>
                          <a:effectLst/>
                        </a:rPr>
                        <a:t>sinh</a:t>
                      </a:r>
                      <a:endParaRPr lang="it-IT" sz="1200" b="0" dirty="0">
                        <a:solidFill>
                          <a:srgbClr val="002060"/>
                        </a:solidFill>
                        <a:effectLst/>
                      </a:endParaRPr>
                    </a:p>
                  </a:txBody>
                  <a:tcPr marL="46402" marR="46402" marT="0" marB="0" anchor="ctr">
                    <a:solidFill>
                      <a:schemeClr val="accent5">
                        <a:lumMod val="40000"/>
                        <a:lumOff val="60000"/>
                      </a:schemeClr>
                    </a:solidFill>
                  </a:tcPr>
                </a:tc>
                <a:extLst>
                  <a:ext uri="{0D108BD9-81ED-4DB2-BD59-A6C34878D82A}">
                    <a16:rowId xmlns:a16="http://schemas.microsoft.com/office/drawing/2014/main" val="905899159"/>
                  </a:ext>
                </a:extLst>
              </a:tr>
            </a:tbl>
          </a:graphicData>
        </a:graphic>
      </p:graphicFrame>
    </p:spTree>
    <p:extLst>
      <p:ext uri="{BB962C8B-B14F-4D97-AF65-F5344CB8AC3E}">
        <p14:creationId xmlns:p14="http://schemas.microsoft.com/office/powerpoint/2010/main" val="344996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bwMode="auto">
          <a:xfrm>
            <a:off x="1493659" y="1862826"/>
            <a:ext cx="6126390" cy="162018"/>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it-IT" sz="1350">
              <a:latin typeface="Verdana" pitchFamily="34" charset="0"/>
            </a:endParaRPr>
          </a:p>
        </p:txBody>
      </p:sp>
      <p:sp>
        <p:nvSpPr>
          <p:cNvPr id="73730" name="Rectangle 3"/>
          <p:cNvSpPr>
            <a:spLocks noChangeArrowheads="1"/>
          </p:cNvSpPr>
          <p:nvPr/>
        </p:nvSpPr>
        <p:spPr bwMode="auto">
          <a:xfrm>
            <a:off x="3582591" y="2400301"/>
            <a:ext cx="3352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750"/>
              </a:spcBef>
            </a:pPr>
            <a:endParaRPr lang="en-GB" sz="1350" b="1" baseline="30000">
              <a:solidFill>
                <a:srgbClr val="FFFFFF"/>
              </a:solidFill>
              <a:sym typeface="Symbol" pitchFamily="18" charset="2"/>
            </a:endParaRPr>
          </a:p>
        </p:txBody>
      </p:sp>
      <p:grpSp>
        <p:nvGrpSpPr>
          <p:cNvPr id="73731" name="Group 6"/>
          <p:cNvGrpSpPr>
            <a:grpSpLocks/>
          </p:cNvGrpSpPr>
          <p:nvPr/>
        </p:nvGrpSpPr>
        <p:grpSpPr bwMode="auto">
          <a:xfrm>
            <a:off x="7455695" y="5576894"/>
            <a:ext cx="416719" cy="423863"/>
            <a:chOff x="5965" y="3964"/>
            <a:chExt cx="393" cy="356"/>
          </a:xfrm>
        </p:grpSpPr>
        <p:sp>
          <p:nvSpPr>
            <p:cNvPr id="73733" name="Rectangle 7"/>
            <p:cNvSpPr>
              <a:spLocks noChangeArrowheads="1"/>
            </p:cNvSpPr>
            <p:nvPr/>
          </p:nvSpPr>
          <p:spPr bwMode="auto">
            <a:xfrm>
              <a:off x="5965" y="3964"/>
              <a:ext cx="121"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3813" tIns="13097" rIns="23813" bIns="13097">
              <a:spAutoFit/>
            </a:bodyPr>
            <a:lstStyle/>
            <a:p>
              <a:pPr defTabSz="84535">
                <a:spcBef>
                  <a:spcPts val="750"/>
                </a:spcBef>
              </a:pPr>
              <a:endParaRPr lang="it-IT" sz="2550">
                <a:solidFill>
                  <a:srgbClr val="FFFFFF"/>
                </a:solidFill>
                <a:latin typeface="CG Times"/>
              </a:endParaRPr>
            </a:p>
          </p:txBody>
        </p:sp>
        <p:sp>
          <p:nvSpPr>
            <p:cNvPr id="73734" name="Rectangle 8"/>
            <p:cNvSpPr>
              <a:spLocks noChangeArrowheads="1"/>
            </p:cNvSpPr>
            <p:nvPr/>
          </p:nvSpPr>
          <p:spPr bwMode="auto">
            <a:xfrm>
              <a:off x="6120" y="3968"/>
              <a:ext cx="238"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3813" tIns="13097" rIns="23813" bIns="13097">
              <a:spAutoFit/>
            </a:bodyPr>
            <a:lstStyle/>
            <a:p>
              <a:pPr defTabSz="84535">
                <a:spcBef>
                  <a:spcPts val="750"/>
                </a:spcBef>
              </a:pPr>
              <a:endParaRPr lang="it-IT" sz="2550">
                <a:solidFill>
                  <a:srgbClr val="FFFFFF"/>
                </a:solidFill>
                <a:latin typeface="CG Times"/>
              </a:endParaRPr>
            </a:p>
          </p:txBody>
        </p:sp>
      </p:grpSp>
      <p:sp>
        <p:nvSpPr>
          <p:cNvPr id="73732" name="Rectangle 11"/>
          <p:cNvSpPr>
            <a:spLocks noGrp="1" noChangeArrowheads="1"/>
          </p:cNvSpPr>
          <p:nvPr>
            <p:ph type="title"/>
          </p:nvPr>
        </p:nvSpPr>
        <p:spPr>
          <a:xfrm>
            <a:off x="1700214" y="175796"/>
            <a:ext cx="6172200" cy="857250"/>
          </a:xfrm>
        </p:spPr>
        <p:txBody>
          <a:bodyPr/>
          <a:lstStyle/>
          <a:p>
            <a:pPr eaLnBrk="1" hangingPunct="1"/>
            <a:r>
              <a:rPr lang="en-US" sz="3000" b="1" dirty="0">
                <a:solidFill>
                  <a:srgbClr val="000066"/>
                </a:solidFill>
                <a:latin typeface="Calibri" panose="020F0502020204030204" pitchFamily="34" charset="0"/>
                <a:sym typeface="Arial" pitchFamily="34" charset="0"/>
              </a:rPr>
              <a:t>TẠI SAO CẦN LỰA CHỌN HYALOFAST?</a:t>
            </a:r>
            <a:endParaRPr lang="it-IT" sz="3000" b="1" dirty="0">
              <a:solidFill>
                <a:srgbClr val="000066"/>
              </a:solidFill>
              <a:latin typeface="Calibri" panose="020F0502020204030204" pitchFamily="34" charset="0"/>
              <a:sym typeface="Arial" pitchFamily="34" charset="0"/>
            </a:endParaRPr>
          </a:p>
        </p:txBody>
      </p:sp>
      <p:sp>
        <p:nvSpPr>
          <p:cNvPr id="2" name="Rettangolo 1"/>
          <p:cNvSpPr/>
          <p:nvPr/>
        </p:nvSpPr>
        <p:spPr>
          <a:xfrm>
            <a:off x="609600" y="990600"/>
            <a:ext cx="8001000" cy="5262979"/>
          </a:xfrm>
          <a:prstGeom prst="rect">
            <a:avLst/>
          </a:prstGeom>
        </p:spPr>
        <p:txBody>
          <a:bodyPr wrap="square">
            <a:spAutoFit/>
          </a:bodyPr>
          <a:lstStyle/>
          <a:p>
            <a:pPr>
              <a:defRPr/>
            </a:pPr>
            <a:r>
              <a:rPr lang="it-IT" sz="1400" b="1" dirty="0">
                <a:solidFill>
                  <a:srgbClr val="0070C0"/>
                </a:solidFill>
                <a:latin typeface="Calibri" panose="020F0502020204030204" pitchFamily="34" charset="0"/>
                <a:cs typeface="Arial" pitchFamily="34" charset="0"/>
              </a:rPr>
              <a:t>SỰ AN TOÀN</a:t>
            </a:r>
            <a:r>
              <a:rPr lang="it-IT" sz="1400" b="1" dirty="0">
                <a:solidFill>
                  <a:srgbClr val="336699"/>
                </a:solidFill>
                <a:latin typeface="Calibri" panose="020F0502020204030204" pitchFamily="34" charset="0"/>
                <a:cs typeface="Arial" pitchFamily="34" charset="0"/>
              </a:rPr>
              <a:t>:</a:t>
            </a:r>
          </a:p>
          <a:p>
            <a:pPr marL="338138" lvl="1" indent="-204788">
              <a:buFont typeface="Wingdings" pitchFamily="2" charset="2"/>
              <a:buChar char="ü"/>
              <a:defRPr/>
            </a:pPr>
            <a:r>
              <a:rPr lang="it-IT" sz="1400" dirty="0">
                <a:solidFill>
                  <a:srgbClr val="0070C0"/>
                </a:solidFill>
                <a:latin typeface="Calibri" panose="020F0502020204030204" pitchFamily="34" charset="0"/>
                <a:cs typeface="Arial" charset="0"/>
              </a:rPr>
              <a:t>Hấp thụ sinh học</a:t>
            </a:r>
            <a:r>
              <a:rPr lang="it-IT" sz="1400" dirty="0">
                <a:solidFill>
                  <a:srgbClr val="000066"/>
                </a:solidFill>
                <a:latin typeface="Calibri" panose="020F0502020204030204" pitchFamily="34" charset="0"/>
                <a:cs typeface="Arial" charset="0"/>
              </a:rPr>
              <a:t>: </a:t>
            </a:r>
            <a:r>
              <a:rPr lang="en-US" sz="1400" dirty="0" err="1">
                <a:solidFill>
                  <a:srgbClr val="002060"/>
                </a:solidFill>
              </a:rPr>
              <a:t>hấp</a:t>
            </a:r>
            <a:r>
              <a:rPr lang="en-US" sz="1400" dirty="0">
                <a:solidFill>
                  <a:srgbClr val="002060"/>
                </a:solidFill>
              </a:rPr>
              <a:t> </a:t>
            </a:r>
            <a:r>
              <a:rPr lang="en-US" sz="1400" dirty="0" err="1">
                <a:solidFill>
                  <a:srgbClr val="002060"/>
                </a:solidFill>
              </a:rPr>
              <a:t>thụ</a:t>
            </a:r>
            <a:r>
              <a:rPr lang="en-US" sz="1400" dirty="0">
                <a:solidFill>
                  <a:srgbClr val="002060"/>
                </a:solidFill>
              </a:rPr>
              <a:t> </a:t>
            </a:r>
            <a:r>
              <a:rPr lang="en-US" sz="1400" dirty="0" err="1">
                <a:solidFill>
                  <a:srgbClr val="002060"/>
                </a:solidFill>
              </a:rPr>
              <a:t>theo</a:t>
            </a:r>
            <a:r>
              <a:rPr lang="en-US" sz="1400" dirty="0">
                <a:solidFill>
                  <a:srgbClr val="002060"/>
                </a:solidFill>
              </a:rPr>
              <a:t> </a:t>
            </a:r>
            <a:r>
              <a:rPr lang="en-US" sz="1400" dirty="0" err="1">
                <a:solidFill>
                  <a:srgbClr val="002060"/>
                </a:solidFill>
              </a:rPr>
              <a:t>cách</a:t>
            </a:r>
            <a:r>
              <a:rPr lang="en-US" sz="1400" dirty="0">
                <a:solidFill>
                  <a:srgbClr val="002060"/>
                </a:solidFill>
              </a:rPr>
              <a:t> </a:t>
            </a:r>
            <a:r>
              <a:rPr lang="en-US" sz="1400" dirty="0" err="1">
                <a:solidFill>
                  <a:srgbClr val="002060"/>
                </a:solidFill>
              </a:rPr>
              <a:t>thức</a:t>
            </a:r>
            <a:r>
              <a:rPr lang="en-US" sz="1400" dirty="0">
                <a:solidFill>
                  <a:srgbClr val="002060"/>
                </a:solidFill>
              </a:rPr>
              <a:t> </a:t>
            </a:r>
            <a:r>
              <a:rPr lang="en-US" sz="1400" dirty="0" err="1">
                <a:solidFill>
                  <a:srgbClr val="002060"/>
                </a:solidFill>
              </a:rPr>
              <a:t>tự</a:t>
            </a:r>
            <a:r>
              <a:rPr lang="en-US" sz="1400" dirty="0">
                <a:solidFill>
                  <a:srgbClr val="002060"/>
                </a:solidFill>
              </a:rPr>
              <a:t> </a:t>
            </a:r>
            <a:r>
              <a:rPr lang="en-US" sz="1400" dirty="0" err="1">
                <a:solidFill>
                  <a:srgbClr val="002060"/>
                </a:solidFill>
              </a:rPr>
              <a:t>nhiên</a:t>
            </a:r>
            <a:r>
              <a:rPr lang="en-US" sz="1400" dirty="0">
                <a:solidFill>
                  <a:srgbClr val="002060"/>
                </a:solidFill>
              </a:rPr>
              <a:t> </a:t>
            </a:r>
            <a:r>
              <a:rPr lang="en-US" sz="1400" dirty="0" err="1">
                <a:solidFill>
                  <a:srgbClr val="002060"/>
                </a:solidFill>
              </a:rPr>
              <a:t>của</a:t>
            </a:r>
            <a:r>
              <a:rPr lang="en-US" sz="1400" dirty="0">
                <a:solidFill>
                  <a:srgbClr val="002060"/>
                </a:solidFill>
              </a:rPr>
              <a:t> </a:t>
            </a:r>
            <a:r>
              <a:rPr lang="en-US" sz="1400" dirty="0" err="1">
                <a:solidFill>
                  <a:srgbClr val="002060"/>
                </a:solidFill>
              </a:rPr>
              <a:t>axit</a:t>
            </a:r>
            <a:r>
              <a:rPr lang="en-US" sz="1400" dirty="0">
                <a:solidFill>
                  <a:srgbClr val="002060"/>
                </a:solidFill>
              </a:rPr>
              <a:t> hyaluronic </a:t>
            </a:r>
            <a:r>
              <a:rPr lang="en-US" sz="1400" dirty="0" err="1">
                <a:solidFill>
                  <a:srgbClr val="002060"/>
                </a:solidFill>
              </a:rPr>
              <a:t>nội</a:t>
            </a:r>
            <a:r>
              <a:rPr lang="en-US" sz="1400" dirty="0">
                <a:solidFill>
                  <a:srgbClr val="002060"/>
                </a:solidFill>
              </a:rPr>
              <a:t> </a:t>
            </a:r>
            <a:r>
              <a:rPr lang="en-US" sz="1400" dirty="0" err="1">
                <a:solidFill>
                  <a:srgbClr val="002060"/>
                </a:solidFill>
              </a:rPr>
              <a:t>sinh</a:t>
            </a:r>
            <a:endParaRPr lang="it-IT" sz="1400" dirty="0">
              <a:solidFill>
                <a:srgbClr val="000066"/>
              </a:solidFill>
              <a:latin typeface="Calibri" panose="020F0502020204030204" pitchFamily="34" charset="0"/>
              <a:cs typeface="Arial" charset="0"/>
            </a:endParaRPr>
          </a:p>
          <a:p>
            <a:pPr marL="338138" lvl="1" indent="-204788">
              <a:buFont typeface="Wingdings" pitchFamily="2" charset="2"/>
              <a:buChar char="ü"/>
              <a:defRPr/>
            </a:pPr>
            <a:r>
              <a:rPr lang="it-IT" sz="1400" dirty="0">
                <a:solidFill>
                  <a:srgbClr val="0070C0"/>
                </a:solidFill>
                <a:latin typeface="Calibri" panose="020F0502020204030204" pitchFamily="34" charset="0"/>
                <a:cs typeface="Arial" charset="0"/>
              </a:rPr>
              <a:t>Tương thích sinh học:</a:t>
            </a:r>
            <a:r>
              <a:rPr lang="it-IT" sz="1400" dirty="0">
                <a:solidFill>
                  <a:srgbClr val="000066"/>
                </a:solidFill>
                <a:latin typeface="Calibri" panose="020F0502020204030204" pitchFamily="34" charset="0"/>
                <a:cs typeface="Arial" charset="0"/>
              </a:rPr>
              <a:t> Dựa trên phân tử HA tự nhiên</a:t>
            </a:r>
          </a:p>
          <a:p>
            <a:pPr marL="338138" lvl="1" indent="-204788">
              <a:buFont typeface="Wingdings" pitchFamily="2" charset="2"/>
              <a:buChar char="ü"/>
              <a:defRPr/>
            </a:pPr>
            <a:r>
              <a:rPr lang="it-IT" sz="1400" dirty="0">
                <a:solidFill>
                  <a:srgbClr val="000066"/>
                </a:solidFill>
                <a:latin typeface="Calibri" panose="020F0502020204030204" pitchFamily="34" charset="0"/>
                <a:cs typeface="Arial" charset="0"/>
              </a:rPr>
              <a:t>HA lấy từ nguồn vi khuẩn, không phải sản phẩm có nguồn gốc động vật</a:t>
            </a:r>
          </a:p>
          <a:p>
            <a:pPr marL="338138" lvl="1" indent="-204788">
              <a:buFont typeface="Wingdings" pitchFamily="2" charset="2"/>
              <a:buChar char="ü"/>
              <a:defRPr/>
            </a:pPr>
            <a:r>
              <a:rPr lang="vi-VN" sz="1400" dirty="0">
                <a:solidFill>
                  <a:srgbClr val="000066"/>
                </a:solidFill>
                <a:latin typeface="Calibri" panose="020F0502020204030204" pitchFamily="34" charset="0"/>
                <a:cs typeface="Arial" charset="0"/>
              </a:rPr>
              <a:t>Các dẫn xuất HYAFF được sử dụng trong hơn 15 năm với kết quả tuyệt vời về độ an toàn và hiệu quả</a:t>
            </a:r>
            <a:endParaRPr lang="it-IT" sz="1400" dirty="0">
              <a:solidFill>
                <a:srgbClr val="000066"/>
              </a:solidFill>
              <a:latin typeface="Calibri" panose="020F0502020204030204" pitchFamily="34" charset="0"/>
              <a:cs typeface="Arial" charset="0"/>
            </a:endParaRPr>
          </a:p>
          <a:p>
            <a:pPr marL="338138" lvl="1" indent="-204788">
              <a:buFont typeface="Wingdings" pitchFamily="2" charset="2"/>
              <a:buChar char="ü"/>
              <a:defRPr/>
            </a:pPr>
            <a:r>
              <a:rPr lang="vi-VN" sz="1400" dirty="0">
                <a:solidFill>
                  <a:srgbClr val="000066"/>
                </a:solidFill>
                <a:latin typeface="Calibri" panose="020F0502020204030204" pitchFamily="34" charset="0"/>
                <a:cs typeface="Arial" charset="0"/>
              </a:rPr>
              <a:t>Dựa trên hơn 20 năm kinh nghiệm với</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thành</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phần</a:t>
            </a:r>
            <a:r>
              <a:rPr lang="vi-VN" sz="1400" dirty="0">
                <a:solidFill>
                  <a:srgbClr val="000066"/>
                </a:solidFill>
                <a:latin typeface="Calibri" panose="020F0502020204030204" pitchFamily="34" charset="0"/>
                <a:cs typeface="Arial" charset="0"/>
              </a:rPr>
              <a:t> HA trong</a:t>
            </a:r>
            <a:r>
              <a:rPr lang="en-US" sz="1400" dirty="0">
                <a:solidFill>
                  <a:srgbClr val="000066"/>
                </a:solidFill>
                <a:latin typeface="Calibri" panose="020F0502020204030204" pitchFamily="34" charset="0"/>
                <a:cs typeface="Arial" charset="0"/>
              </a:rPr>
              <a:t> </a:t>
            </a:r>
            <a:r>
              <a:rPr lang="vi-VN" sz="1400" dirty="0">
                <a:solidFill>
                  <a:srgbClr val="000066"/>
                </a:solidFill>
                <a:latin typeface="Calibri" panose="020F0502020204030204" pitchFamily="34" charset="0"/>
                <a:cs typeface="Arial" charset="0"/>
              </a:rPr>
              <a:t>ứng dụng </a:t>
            </a:r>
            <a:r>
              <a:rPr lang="en-US" sz="1400" dirty="0" err="1">
                <a:solidFill>
                  <a:srgbClr val="000066"/>
                </a:solidFill>
                <a:latin typeface="Calibri" panose="020F0502020204030204" pitchFamily="34" charset="0"/>
                <a:cs typeface="Arial" charset="0"/>
              </a:rPr>
              <a:t>chấn</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thương</a:t>
            </a:r>
            <a:r>
              <a:rPr lang="en-US" sz="1400" dirty="0">
                <a:solidFill>
                  <a:srgbClr val="000066"/>
                </a:solidFill>
                <a:latin typeface="Calibri" panose="020F0502020204030204" pitchFamily="34" charset="0"/>
                <a:cs typeface="Arial" charset="0"/>
              </a:rPr>
              <a:t> </a:t>
            </a:r>
            <a:r>
              <a:rPr lang="vi-VN" sz="1400" dirty="0">
                <a:solidFill>
                  <a:srgbClr val="000066"/>
                </a:solidFill>
                <a:latin typeface="Calibri" panose="020F0502020204030204" pitchFamily="34" charset="0"/>
                <a:cs typeface="Arial" charset="0"/>
              </a:rPr>
              <a:t>chỉnh hình</a:t>
            </a:r>
            <a:endParaRPr lang="en-US" sz="1400" dirty="0">
              <a:solidFill>
                <a:srgbClr val="000066"/>
              </a:solidFill>
              <a:latin typeface="Calibri" panose="020F0502020204030204" pitchFamily="34" charset="0"/>
              <a:cs typeface="Arial" charset="0"/>
            </a:endParaRPr>
          </a:p>
          <a:p>
            <a:pPr algn="just">
              <a:defRPr/>
            </a:pPr>
            <a:endParaRPr lang="en-US" sz="1400" b="1" dirty="0">
              <a:solidFill>
                <a:srgbClr val="0070C0"/>
              </a:solidFill>
              <a:latin typeface="Calibri" panose="020F0502020204030204" pitchFamily="34" charset="0"/>
              <a:cs typeface="Arial" pitchFamily="34" charset="0"/>
            </a:endParaRPr>
          </a:p>
          <a:p>
            <a:pPr algn="just">
              <a:defRPr/>
            </a:pPr>
            <a:r>
              <a:rPr lang="en-US" sz="1400" b="1" dirty="0">
                <a:solidFill>
                  <a:srgbClr val="0070C0"/>
                </a:solidFill>
                <a:latin typeface="Calibri" panose="020F0502020204030204" pitchFamily="34" charset="0"/>
                <a:cs typeface="Arial" pitchFamily="34" charset="0"/>
              </a:rPr>
              <a:t>HIỆU QUẢ TỐI ƯU</a:t>
            </a:r>
            <a:r>
              <a:rPr lang="en-US" sz="1400" b="1" dirty="0">
                <a:solidFill>
                  <a:srgbClr val="336699"/>
                </a:solidFill>
                <a:latin typeface="Calibri" panose="020F0502020204030204" pitchFamily="34" charset="0"/>
                <a:cs typeface="Arial" pitchFamily="34" charset="0"/>
              </a:rPr>
              <a:t>:</a:t>
            </a:r>
            <a:r>
              <a:rPr lang="en-US" sz="1400" dirty="0">
                <a:solidFill>
                  <a:srgbClr val="0099CC"/>
                </a:solidFill>
                <a:latin typeface="Calibri" panose="020F0502020204030204" pitchFamily="34" charset="0"/>
                <a:cs typeface="Arial" pitchFamily="34" charset="0"/>
              </a:rPr>
              <a:t> </a:t>
            </a:r>
          </a:p>
          <a:p>
            <a:pPr marL="338138" indent="-204788" algn="just">
              <a:buFont typeface="Wingdings" pitchFamily="2" charset="2"/>
              <a:buChar char="ü"/>
              <a:defRPr/>
            </a:pPr>
            <a:r>
              <a:rPr lang="en-US" sz="1400" dirty="0" err="1">
                <a:solidFill>
                  <a:srgbClr val="000066"/>
                </a:solidFill>
                <a:latin typeface="Calibri" panose="020F0502020204030204" pitchFamily="34" charset="0"/>
                <a:cs typeface="Arial" charset="0"/>
              </a:rPr>
              <a:t>Hiệu</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quả</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đối</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với</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các</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dạng</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khuyết</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sụn</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và</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xương</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sụn</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dữ</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liệu</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lâm</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sàng</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đã</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được</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công</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bố</a:t>
            </a:r>
            <a:r>
              <a:rPr lang="en-US" sz="1400" dirty="0">
                <a:solidFill>
                  <a:srgbClr val="000066"/>
                </a:solidFill>
                <a:latin typeface="Calibri" panose="020F0502020204030204" pitchFamily="34" charset="0"/>
                <a:cs typeface="Arial" charset="0"/>
              </a:rPr>
              <a:t>)</a:t>
            </a:r>
          </a:p>
          <a:p>
            <a:pPr marL="338138" indent="-204788" algn="just">
              <a:buFont typeface="Wingdings" pitchFamily="2" charset="2"/>
              <a:buChar char="ü"/>
              <a:defRPr/>
            </a:pPr>
            <a:r>
              <a:rPr lang="en-US" sz="1400" dirty="0" err="1">
                <a:solidFill>
                  <a:srgbClr val="000066"/>
                </a:solidFill>
                <a:latin typeface="Calibri" panose="020F0502020204030204" pitchFamily="34" charset="0"/>
                <a:cs typeface="Arial" charset="0"/>
              </a:rPr>
              <a:t>Có</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thể</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sử</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dụng</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như</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một</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tổ</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chức</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khung</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cho</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dịch</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tuỷ</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xương</a:t>
            </a:r>
            <a:r>
              <a:rPr lang="it-IT" sz="1400" dirty="0">
                <a:solidFill>
                  <a:srgbClr val="000066"/>
                </a:solidFill>
                <a:latin typeface="Calibri" panose="020F0502020204030204" pitchFamily="34" charset="0"/>
                <a:cs typeface="Arial" charset="0"/>
              </a:rPr>
              <a:t> (BMAC)</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hoặc</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là</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lớp</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bao</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phủ</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bảo</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vệ</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sụn</a:t>
            </a:r>
            <a:r>
              <a:rPr lang="en-US" sz="1400" dirty="0">
                <a:solidFill>
                  <a:srgbClr val="0070C0"/>
                </a:solidFill>
                <a:latin typeface="Calibri" panose="020F0502020204030204" pitchFamily="34" charset="0"/>
                <a:cs typeface="Arial" pitchFamily="34" charset="0"/>
              </a:rPr>
              <a:t> </a:t>
            </a:r>
            <a:r>
              <a:rPr lang="en-US" sz="1400" dirty="0" err="1">
                <a:solidFill>
                  <a:srgbClr val="000066"/>
                </a:solidFill>
                <a:latin typeface="Calibri" panose="020F0502020204030204" pitchFamily="34" charset="0"/>
                <a:cs typeface="Arial" charset="0"/>
              </a:rPr>
              <a:t>sau</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thủ</a:t>
            </a:r>
            <a:r>
              <a:rPr lang="en-US" sz="1400" dirty="0">
                <a:solidFill>
                  <a:srgbClr val="000066"/>
                </a:solidFill>
                <a:latin typeface="Calibri" panose="020F0502020204030204" pitchFamily="34" charset="0"/>
                <a:cs typeface="Arial" charset="0"/>
              </a:rPr>
              <a:t> thuật </a:t>
            </a:r>
            <a:r>
              <a:rPr lang="en-US" sz="1400" dirty="0" err="1">
                <a:solidFill>
                  <a:srgbClr val="000066"/>
                </a:solidFill>
                <a:latin typeface="Calibri" panose="020F0502020204030204" pitchFamily="34" charset="0"/>
                <a:cs typeface="Arial" charset="0"/>
              </a:rPr>
              <a:t>kích</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thích</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tuỷ</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chọc</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tuỷ</a:t>
            </a:r>
            <a:r>
              <a:rPr lang="en-US" sz="1400" dirty="0">
                <a:solidFill>
                  <a:srgbClr val="000066"/>
                </a:solidFill>
                <a:latin typeface="Calibri" panose="020F0502020204030204" pitchFamily="34" charset="0"/>
                <a:cs typeface="Arial" charset="0"/>
              </a:rPr>
              <a:t>. </a:t>
            </a:r>
          </a:p>
          <a:p>
            <a:pPr algn="just">
              <a:defRPr/>
            </a:pPr>
            <a:endParaRPr lang="en-US" sz="1400" dirty="0">
              <a:solidFill>
                <a:srgbClr val="000099"/>
              </a:solidFill>
              <a:latin typeface="Calibri" panose="020F0502020204030204" pitchFamily="34" charset="0"/>
              <a:cs typeface="Arial" charset="0"/>
            </a:endParaRPr>
          </a:p>
          <a:p>
            <a:pPr algn="just">
              <a:defRPr/>
            </a:pPr>
            <a:r>
              <a:rPr lang="en-US" sz="1400" b="1" dirty="0">
                <a:solidFill>
                  <a:srgbClr val="0070C0"/>
                </a:solidFill>
                <a:latin typeface="Calibri" panose="020F0502020204030204" pitchFamily="34" charset="0"/>
                <a:cs typeface="Arial" pitchFamily="34" charset="0"/>
              </a:rPr>
              <a:t>CẤU TRÚC DUY NHẤT:</a:t>
            </a:r>
            <a:endParaRPr lang="en-US" sz="1400" b="1" dirty="0">
              <a:solidFill>
                <a:srgbClr val="336699"/>
              </a:solidFill>
              <a:latin typeface="Calibri" panose="020F0502020204030204" pitchFamily="34" charset="0"/>
              <a:cs typeface="Arial" pitchFamily="34" charset="0"/>
            </a:endParaRPr>
          </a:p>
          <a:p>
            <a:pPr algn="just">
              <a:defRPr/>
            </a:pPr>
            <a:r>
              <a:rPr lang="en-US" sz="1400" b="1" dirty="0">
                <a:solidFill>
                  <a:srgbClr val="000066"/>
                </a:solidFill>
                <a:latin typeface="Calibri" panose="020F0502020204030204" pitchFamily="34" charset="0"/>
                <a:cs typeface="Arial" charset="0"/>
              </a:rPr>
              <a:t>HYAFF</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có</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vai</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trò</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quan</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trọng</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trong</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tiếp</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nhận</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tế</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bào</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gốc</a:t>
            </a:r>
            <a:r>
              <a:rPr lang="en-US" sz="1400" dirty="0">
                <a:solidFill>
                  <a:srgbClr val="000066"/>
                </a:solidFill>
                <a:latin typeface="Calibri" panose="020F0502020204030204" pitchFamily="34" charset="0"/>
                <a:cs typeface="Arial" charset="0"/>
              </a:rPr>
              <a:t> trung </a:t>
            </a:r>
            <a:r>
              <a:rPr lang="en-US" sz="1400" dirty="0" err="1">
                <a:solidFill>
                  <a:srgbClr val="000066"/>
                </a:solidFill>
                <a:latin typeface="Calibri" panose="020F0502020204030204" pitchFamily="34" charset="0"/>
                <a:cs typeface="Arial" charset="0"/>
              </a:rPr>
              <a:t>mô</a:t>
            </a:r>
            <a:r>
              <a:rPr lang="en-US" sz="1400" dirty="0">
                <a:solidFill>
                  <a:srgbClr val="000066"/>
                </a:solidFill>
                <a:latin typeface="Calibri" panose="020F0502020204030204" pitchFamily="34" charset="0"/>
                <a:cs typeface="Arial" charset="0"/>
              </a:rPr>
              <a:t> (MSC):</a:t>
            </a:r>
          </a:p>
          <a:p>
            <a:pPr marL="338138" indent="-204788" algn="just">
              <a:buFont typeface="Wingdings" pitchFamily="2" charset="2"/>
              <a:buChar char="ü"/>
              <a:defRPr/>
            </a:pPr>
            <a:r>
              <a:rPr lang="vi-VN" sz="1400" dirty="0">
                <a:solidFill>
                  <a:srgbClr val="000066"/>
                </a:solidFill>
                <a:latin typeface="Calibri" panose="020F0502020204030204" pitchFamily="34" charset="0"/>
                <a:cs typeface="Arial" charset="0"/>
              </a:rPr>
              <a:t>thúc đẩy sự gắn </a:t>
            </a:r>
            <a:r>
              <a:rPr lang="en-US" sz="1400" dirty="0" err="1">
                <a:solidFill>
                  <a:srgbClr val="000066"/>
                </a:solidFill>
                <a:latin typeface="Calibri" panose="020F0502020204030204" pitchFamily="34" charset="0"/>
                <a:cs typeface="Arial" charset="0"/>
              </a:rPr>
              <a:t>kết</a:t>
            </a:r>
            <a:r>
              <a:rPr lang="en-US" sz="1400" dirty="0">
                <a:solidFill>
                  <a:srgbClr val="000066"/>
                </a:solidFill>
                <a:latin typeface="Calibri" panose="020F0502020204030204" pitchFamily="34" charset="0"/>
                <a:cs typeface="Arial" charset="0"/>
              </a:rPr>
              <a:t> </a:t>
            </a:r>
            <a:r>
              <a:rPr lang="vi-VN" sz="1400" dirty="0">
                <a:solidFill>
                  <a:srgbClr val="000066"/>
                </a:solidFill>
                <a:latin typeface="Calibri" panose="020F0502020204030204" pitchFamily="34" charset="0"/>
                <a:cs typeface="Arial" charset="0"/>
              </a:rPr>
              <a:t>của các </a:t>
            </a:r>
            <a:r>
              <a:rPr lang="en-US" sz="1400" dirty="0" err="1">
                <a:solidFill>
                  <a:srgbClr val="000066"/>
                </a:solidFill>
                <a:latin typeface="Calibri" panose="020F0502020204030204" pitchFamily="34" charset="0"/>
                <a:cs typeface="Arial" charset="0"/>
              </a:rPr>
              <a:t>tế</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bào</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gốc</a:t>
            </a:r>
            <a:r>
              <a:rPr lang="en-US" sz="1400" dirty="0">
                <a:solidFill>
                  <a:srgbClr val="000066"/>
                </a:solidFill>
                <a:latin typeface="Calibri" panose="020F0502020204030204" pitchFamily="34" charset="0"/>
                <a:cs typeface="Arial" charset="0"/>
              </a:rPr>
              <a:t> trung </a:t>
            </a:r>
            <a:r>
              <a:rPr lang="en-US" sz="1400" dirty="0" err="1">
                <a:solidFill>
                  <a:srgbClr val="000066"/>
                </a:solidFill>
                <a:latin typeface="Calibri" panose="020F0502020204030204" pitchFamily="34" charset="0"/>
                <a:cs typeface="Arial" charset="0"/>
              </a:rPr>
              <a:t>mô</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tạo</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điều</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kiện</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cho</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chúng</a:t>
            </a:r>
            <a:r>
              <a:rPr lang="en-US" sz="1400" dirty="0">
                <a:solidFill>
                  <a:srgbClr val="000066"/>
                </a:solidFill>
                <a:latin typeface="Calibri" panose="020F0502020204030204" pitchFamily="34" charset="0"/>
                <a:cs typeface="Arial" charset="0"/>
              </a:rPr>
              <a:t> </a:t>
            </a:r>
            <a:r>
              <a:rPr lang="vi-VN" sz="1400" dirty="0">
                <a:solidFill>
                  <a:srgbClr val="000066"/>
                </a:solidFill>
                <a:latin typeface="Calibri" panose="020F0502020204030204" pitchFamily="34" charset="0"/>
                <a:cs typeface="Arial" charset="0"/>
              </a:rPr>
              <a:t>tồn tại và tăng trưởng</a:t>
            </a:r>
            <a:endParaRPr lang="en-US" sz="1400" dirty="0">
              <a:solidFill>
                <a:srgbClr val="000066"/>
              </a:solidFill>
              <a:latin typeface="Calibri" panose="020F0502020204030204" pitchFamily="34" charset="0"/>
              <a:cs typeface="Arial" charset="0"/>
            </a:endParaRPr>
          </a:p>
          <a:p>
            <a:pPr marL="338138" indent="-204788" algn="just">
              <a:buFont typeface="Wingdings" pitchFamily="2" charset="2"/>
              <a:buChar char="ü"/>
              <a:defRPr/>
            </a:pPr>
            <a:r>
              <a:rPr lang="vi-VN" sz="1400" dirty="0">
                <a:solidFill>
                  <a:srgbClr val="000066"/>
                </a:solidFill>
                <a:latin typeface="Calibri" panose="020F0502020204030204" pitchFamily="34" charset="0"/>
                <a:cs typeface="Arial" charset="0"/>
              </a:rPr>
              <a:t>tạo ra một môi trường vi mô thuận lợi cho </a:t>
            </a:r>
            <a:r>
              <a:rPr lang="en-US" sz="1400" dirty="0" err="1">
                <a:solidFill>
                  <a:srgbClr val="000066"/>
                </a:solidFill>
                <a:latin typeface="Calibri" panose="020F0502020204030204" pitchFamily="34" charset="0"/>
                <a:cs typeface="Arial" charset="0"/>
              </a:rPr>
              <a:t>quá</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trình</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phân</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hoá</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tạo</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sụn</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của</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tế</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bào</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gốc</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trung</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mô</a:t>
            </a:r>
            <a:r>
              <a:rPr lang="en-US" sz="1400" dirty="0">
                <a:solidFill>
                  <a:srgbClr val="000066"/>
                </a:solidFill>
                <a:latin typeface="Calibri" panose="020F0502020204030204" pitchFamily="34" charset="0"/>
                <a:cs typeface="Arial" charset="0"/>
              </a:rPr>
              <a:t> </a:t>
            </a:r>
            <a:endParaRPr lang="it-IT" sz="1400" dirty="0">
              <a:solidFill>
                <a:srgbClr val="000066"/>
              </a:solidFill>
              <a:latin typeface="Calibri" panose="020F0502020204030204" pitchFamily="34" charset="0"/>
              <a:cs typeface="Arial" charset="0"/>
            </a:endParaRPr>
          </a:p>
          <a:p>
            <a:pPr marL="266700" algn="just">
              <a:defRPr/>
            </a:pPr>
            <a:endParaRPr lang="en-US" sz="1400" dirty="0">
              <a:latin typeface="Calibri" panose="020F0502020204030204" pitchFamily="34" charset="0"/>
              <a:cs typeface="Arial" charset="0"/>
            </a:endParaRPr>
          </a:p>
          <a:p>
            <a:pPr algn="just">
              <a:defRPr/>
            </a:pPr>
            <a:r>
              <a:rPr lang="en-US" sz="1400" b="1" dirty="0">
                <a:solidFill>
                  <a:srgbClr val="0070C0"/>
                </a:solidFill>
                <a:latin typeface="Calibri" panose="020F0502020204030204" pitchFamily="34" charset="0"/>
                <a:cs typeface="Arial" pitchFamily="34" charset="0"/>
              </a:rPr>
              <a:t>DỄ SỬ DỤNG NHẤT</a:t>
            </a:r>
            <a:r>
              <a:rPr lang="en-US" sz="1400" b="1" dirty="0">
                <a:solidFill>
                  <a:srgbClr val="336699"/>
                </a:solidFill>
                <a:latin typeface="Calibri" panose="020F0502020204030204" pitchFamily="34" charset="0"/>
                <a:cs typeface="Arial" pitchFamily="34" charset="0"/>
              </a:rPr>
              <a:t>:</a:t>
            </a:r>
          </a:p>
          <a:p>
            <a:pPr marL="338138" lvl="1" indent="-204788">
              <a:buFont typeface="Wingdings" pitchFamily="2" charset="2"/>
              <a:buChar char="ü"/>
              <a:defRPr/>
            </a:pPr>
            <a:r>
              <a:rPr lang="it-IT" sz="1400" dirty="0">
                <a:solidFill>
                  <a:srgbClr val="0070C0"/>
                </a:solidFill>
                <a:latin typeface="Calibri" panose="020F0502020204030204" pitchFamily="34" charset="0"/>
                <a:cs typeface="Arial" charset="0"/>
              </a:rPr>
              <a:t>Dễ dàng áp dụng </a:t>
            </a:r>
            <a:r>
              <a:rPr lang="it-IT" sz="1400" dirty="0">
                <a:solidFill>
                  <a:srgbClr val="000066"/>
                </a:solidFill>
                <a:latin typeface="Calibri" panose="020F0502020204030204" pitchFamily="34" charset="0"/>
                <a:cs typeface="Arial" charset="0"/>
              </a:rPr>
              <a:t>trong phẫu thuật mở khớp ít xâm lấn hoặc nội soi khớp</a:t>
            </a:r>
          </a:p>
          <a:p>
            <a:pPr marL="338138" lvl="1" indent="-204788">
              <a:buFont typeface="Wingdings" pitchFamily="2" charset="2"/>
              <a:buChar char="ü"/>
              <a:defRPr/>
            </a:pPr>
            <a:r>
              <a:rPr lang="en-US" sz="1400" dirty="0" err="1">
                <a:solidFill>
                  <a:srgbClr val="0070C0"/>
                </a:solidFill>
                <a:latin typeface="Calibri" panose="020F0502020204030204" pitchFamily="34" charset="0"/>
                <a:cs typeface="Arial" pitchFamily="34" charset="0"/>
              </a:rPr>
              <a:t>Tự</a:t>
            </a:r>
            <a:r>
              <a:rPr lang="en-US" sz="1400" dirty="0">
                <a:solidFill>
                  <a:srgbClr val="0070C0"/>
                </a:solidFill>
                <a:latin typeface="Calibri" panose="020F0502020204030204" pitchFamily="34" charset="0"/>
                <a:cs typeface="Arial" pitchFamily="34" charset="0"/>
              </a:rPr>
              <a:t> </a:t>
            </a:r>
            <a:r>
              <a:rPr lang="en-US" sz="1400" dirty="0" err="1">
                <a:solidFill>
                  <a:srgbClr val="0070C0"/>
                </a:solidFill>
                <a:latin typeface="Calibri" panose="020F0502020204030204" pitchFamily="34" charset="0"/>
                <a:cs typeface="Arial" pitchFamily="34" charset="0"/>
              </a:rPr>
              <a:t>kết</a:t>
            </a:r>
            <a:r>
              <a:rPr lang="en-US" sz="1400" dirty="0">
                <a:solidFill>
                  <a:srgbClr val="0070C0"/>
                </a:solidFill>
                <a:latin typeface="Calibri" panose="020F0502020204030204" pitchFamily="34" charset="0"/>
                <a:cs typeface="Arial" pitchFamily="34" charset="0"/>
              </a:rPr>
              <a:t> </a:t>
            </a:r>
            <a:r>
              <a:rPr lang="en-US" sz="1400" dirty="0" err="1">
                <a:solidFill>
                  <a:srgbClr val="0070C0"/>
                </a:solidFill>
                <a:latin typeface="Calibri" panose="020F0502020204030204" pitchFamily="34" charset="0"/>
                <a:cs typeface="Arial" pitchFamily="34" charset="0"/>
              </a:rPr>
              <a:t>dính</a:t>
            </a:r>
            <a:r>
              <a:rPr lang="en-US" sz="1400" dirty="0">
                <a:solidFill>
                  <a:srgbClr val="000066"/>
                </a:solidFill>
                <a:latin typeface="Calibri" panose="020F0502020204030204" pitchFamily="34" charset="0"/>
                <a:cs typeface="Arial" charset="0"/>
              </a:rPr>
              <a:t>: </a:t>
            </a:r>
            <a:r>
              <a:rPr lang="vi-VN" sz="1400" dirty="0">
                <a:solidFill>
                  <a:srgbClr val="000066"/>
                </a:solidFill>
                <a:latin typeface="Calibri" panose="020F0502020204030204" pitchFamily="34" charset="0"/>
                <a:cs typeface="Arial" charset="0"/>
              </a:rPr>
              <a:t>không cần cố định trong hầu hết các trường hợp</a:t>
            </a:r>
            <a:endParaRPr lang="en-US" sz="1400" dirty="0">
              <a:solidFill>
                <a:srgbClr val="000066"/>
              </a:solidFill>
              <a:latin typeface="Calibri" panose="020F0502020204030204" pitchFamily="34" charset="0"/>
              <a:cs typeface="Arial" charset="0"/>
            </a:endParaRPr>
          </a:p>
          <a:p>
            <a:pPr marL="338138" lvl="1" indent="-204788">
              <a:buFont typeface="Wingdings" pitchFamily="2" charset="2"/>
              <a:buChar char="ü"/>
              <a:defRPr/>
            </a:pPr>
            <a:r>
              <a:rPr lang="en-US" sz="1400" dirty="0" err="1">
                <a:solidFill>
                  <a:srgbClr val="0070C0"/>
                </a:solidFill>
                <a:latin typeface="Calibri" panose="020F0502020204030204" pitchFamily="34" charset="0"/>
                <a:cs typeface="Arial" pitchFamily="34" charset="0"/>
              </a:rPr>
              <a:t>Phù</a:t>
            </a:r>
            <a:r>
              <a:rPr lang="en-US" sz="1400" dirty="0">
                <a:solidFill>
                  <a:srgbClr val="0070C0"/>
                </a:solidFill>
                <a:latin typeface="Calibri" panose="020F0502020204030204" pitchFamily="34" charset="0"/>
                <a:cs typeface="Arial" pitchFamily="34" charset="0"/>
              </a:rPr>
              <a:t> </a:t>
            </a:r>
            <a:r>
              <a:rPr lang="en-US" sz="1400" dirty="0" err="1">
                <a:solidFill>
                  <a:srgbClr val="0070C0"/>
                </a:solidFill>
                <a:latin typeface="Calibri" panose="020F0502020204030204" pitchFamily="34" charset="0"/>
                <a:cs typeface="Arial" pitchFamily="34" charset="0"/>
              </a:rPr>
              <a:t>hợp</a:t>
            </a:r>
            <a:r>
              <a:rPr lang="en-US" sz="1400" dirty="0">
                <a:solidFill>
                  <a:srgbClr val="000066"/>
                </a:solidFill>
                <a:latin typeface="Calibri" panose="020F0502020204030204" pitchFamily="34" charset="0"/>
                <a:cs typeface="Arial" charset="0"/>
              </a:rPr>
              <a:t>: </a:t>
            </a:r>
            <a:r>
              <a:rPr lang="vi-VN" sz="1400" dirty="0">
                <a:solidFill>
                  <a:srgbClr val="000066"/>
                </a:solidFill>
                <a:latin typeface="Calibri" panose="020F0502020204030204" pitchFamily="34" charset="0"/>
                <a:cs typeface="Arial" charset="0"/>
              </a:rPr>
              <a:t>dễ dàng thích ứng với bất kỳ hình dạng tổn thương nào</a:t>
            </a:r>
            <a:endParaRPr lang="en-US" sz="1400" dirty="0">
              <a:solidFill>
                <a:srgbClr val="000066"/>
              </a:solidFill>
              <a:latin typeface="Calibri" panose="020F0502020204030204" pitchFamily="34" charset="0"/>
              <a:cs typeface="Arial" charset="0"/>
            </a:endParaRPr>
          </a:p>
          <a:p>
            <a:pPr marL="338138" lvl="1" indent="-204788">
              <a:buFont typeface="Wingdings" pitchFamily="2" charset="2"/>
              <a:buChar char="ü"/>
              <a:defRPr/>
            </a:pPr>
            <a:r>
              <a:rPr lang="en-US" sz="1400" dirty="0" err="1">
                <a:solidFill>
                  <a:srgbClr val="000066"/>
                </a:solidFill>
                <a:latin typeface="Calibri" panose="020F0502020204030204" pitchFamily="34" charset="0"/>
                <a:cs typeface="Arial" charset="0"/>
              </a:rPr>
              <a:t>Có</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thể</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sử</a:t>
            </a:r>
            <a:r>
              <a:rPr lang="en-US" sz="1400" dirty="0">
                <a:solidFill>
                  <a:srgbClr val="000066"/>
                </a:solidFill>
                <a:latin typeface="Calibri" panose="020F0502020204030204" pitchFamily="34" charset="0"/>
                <a:cs typeface="Arial" charset="0"/>
              </a:rPr>
              <a:t> </a:t>
            </a:r>
            <a:r>
              <a:rPr lang="en-US" sz="1400" dirty="0" err="1">
                <a:solidFill>
                  <a:srgbClr val="000066"/>
                </a:solidFill>
                <a:latin typeface="Calibri" panose="020F0502020204030204" pitchFamily="34" charset="0"/>
                <a:cs typeface="Arial" charset="0"/>
              </a:rPr>
              <a:t>dụng</a:t>
            </a:r>
            <a:r>
              <a:rPr lang="en-US" sz="1400" dirty="0">
                <a:solidFill>
                  <a:srgbClr val="000066"/>
                </a:solidFill>
                <a:latin typeface="Calibri" panose="020F0502020204030204" pitchFamily="34" charset="0"/>
                <a:cs typeface="Arial" charset="0"/>
              </a:rPr>
              <a:t>  </a:t>
            </a:r>
            <a:r>
              <a:rPr lang="en-US" sz="1400" dirty="0" err="1">
                <a:solidFill>
                  <a:srgbClr val="0070C0"/>
                </a:solidFill>
                <a:latin typeface="Calibri" panose="020F0502020204030204" pitchFamily="34" charset="0"/>
                <a:cs typeface="Arial" pitchFamily="34" charset="0"/>
              </a:rPr>
              <a:t>cả</a:t>
            </a:r>
            <a:r>
              <a:rPr lang="en-US" sz="1400" dirty="0">
                <a:solidFill>
                  <a:srgbClr val="0070C0"/>
                </a:solidFill>
                <a:latin typeface="Calibri" panose="020F0502020204030204" pitchFamily="34" charset="0"/>
                <a:cs typeface="Arial" pitchFamily="34" charset="0"/>
              </a:rPr>
              <a:t> 2 </a:t>
            </a:r>
            <a:r>
              <a:rPr lang="en-US" sz="1400" dirty="0" err="1">
                <a:solidFill>
                  <a:srgbClr val="0070C0"/>
                </a:solidFill>
                <a:latin typeface="Calibri" panose="020F0502020204030204" pitchFamily="34" charset="0"/>
                <a:cs typeface="Arial" pitchFamily="34" charset="0"/>
              </a:rPr>
              <a:t>mặt</a:t>
            </a:r>
            <a:endParaRPr lang="en-US" sz="1400" dirty="0">
              <a:solidFill>
                <a:srgbClr val="0070C0"/>
              </a:solidFill>
              <a:latin typeface="Calibri" panose="020F0502020204030204" pitchFamily="34" charset="0"/>
              <a:cs typeface="Arial" pitchFamily="34" charset="0"/>
            </a:endParaRPr>
          </a:p>
          <a:p>
            <a:pPr lvl="1">
              <a:defRPr/>
            </a:pPr>
            <a:endParaRPr lang="en-US" sz="1400" dirty="0">
              <a:solidFill>
                <a:srgbClr val="336699"/>
              </a:solidFill>
              <a:latin typeface="Calibri" panose="020F0502020204030204" pitchFamily="34" charset="0"/>
              <a:cs typeface="Arial" charset="0"/>
            </a:endParaRPr>
          </a:p>
          <a:p>
            <a:pPr>
              <a:buFont typeface="Arial" pitchFamily="34" charset="0"/>
              <a:buChar char="•"/>
              <a:defRPr/>
            </a:pPr>
            <a:endParaRPr lang="it-IT" sz="1400" dirty="0">
              <a:solidFill>
                <a:srgbClr val="336699"/>
              </a:solidFill>
              <a:latin typeface="Calibri" panose="020F0502020204030204" pitchFamily="34" charset="0"/>
              <a:cs typeface="Arial" charset="0"/>
            </a:endParaRPr>
          </a:p>
        </p:txBody>
      </p:sp>
    </p:spTree>
    <p:extLst>
      <p:ext uri="{BB962C8B-B14F-4D97-AF65-F5344CB8AC3E}">
        <p14:creationId xmlns:p14="http://schemas.microsoft.com/office/powerpoint/2010/main" val="263438899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bwMode="auto">
          <a:xfrm>
            <a:off x="1719318" y="3257550"/>
            <a:ext cx="5823012" cy="367595"/>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it-IT" sz="1350">
              <a:latin typeface="Verdana" pitchFamily="34" charset="0"/>
            </a:endParaRPr>
          </a:p>
        </p:txBody>
      </p:sp>
      <p:sp>
        <p:nvSpPr>
          <p:cNvPr id="5126" name="Rectangle 2"/>
          <p:cNvSpPr txBox="1">
            <a:spLocks noChangeArrowheads="1"/>
          </p:cNvSpPr>
          <p:nvPr/>
        </p:nvSpPr>
        <p:spPr bwMode="auto">
          <a:xfrm>
            <a:off x="1459110" y="334119"/>
            <a:ext cx="6172200" cy="87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336699"/>
                </a:solidFill>
                <a:latin typeface="Arial" pitchFamily="34" charset="0"/>
              </a:defRPr>
            </a:lvl1pPr>
            <a:lvl2pPr marL="742950" indent="-285750" eaLnBrk="0" hangingPunct="0">
              <a:spcBef>
                <a:spcPct val="20000"/>
              </a:spcBef>
              <a:buChar char="–"/>
              <a:defRPr sz="2800">
                <a:solidFill>
                  <a:srgbClr val="336699"/>
                </a:solidFill>
                <a:latin typeface="Arial" pitchFamily="34" charset="0"/>
              </a:defRPr>
            </a:lvl2pPr>
            <a:lvl3pPr marL="1143000" indent="-228600" eaLnBrk="0" hangingPunct="0">
              <a:spcBef>
                <a:spcPct val="20000"/>
              </a:spcBef>
              <a:buChar char="•"/>
              <a:defRPr sz="2400">
                <a:solidFill>
                  <a:srgbClr val="336699"/>
                </a:solidFill>
                <a:latin typeface="Arial" pitchFamily="34" charset="0"/>
              </a:defRPr>
            </a:lvl3pPr>
            <a:lvl4pPr marL="1600200" indent="-228600" eaLnBrk="0" hangingPunct="0">
              <a:spcBef>
                <a:spcPct val="20000"/>
              </a:spcBef>
              <a:buChar char="–"/>
              <a:defRPr sz="2000">
                <a:solidFill>
                  <a:srgbClr val="336699"/>
                </a:solidFill>
                <a:latin typeface="Arial" pitchFamily="34" charset="0"/>
              </a:defRPr>
            </a:lvl4pPr>
            <a:lvl5pPr marL="2057400" indent="-228600" eaLnBrk="0" hangingPunct="0">
              <a:spcBef>
                <a:spcPct val="20000"/>
              </a:spcBef>
              <a:buChar char="»"/>
              <a:defRPr sz="2000">
                <a:solidFill>
                  <a:srgbClr val="336699"/>
                </a:solidFill>
                <a:latin typeface="Arial" pitchFamily="34" charset="0"/>
              </a:defRPr>
            </a:lvl5pPr>
            <a:lvl6pPr marL="2514600" indent="-228600" eaLnBrk="0" fontAlgn="base" hangingPunct="0">
              <a:spcBef>
                <a:spcPct val="20000"/>
              </a:spcBef>
              <a:spcAft>
                <a:spcPct val="0"/>
              </a:spcAft>
              <a:buChar char="»"/>
              <a:defRPr sz="2000">
                <a:solidFill>
                  <a:srgbClr val="336699"/>
                </a:solidFill>
                <a:latin typeface="Arial" pitchFamily="34" charset="0"/>
              </a:defRPr>
            </a:lvl6pPr>
            <a:lvl7pPr marL="2971800" indent="-228600" eaLnBrk="0" fontAlgn="base" hangingPunct="0">
              <a:spcBef>
                <a:spcPct val="20000"/>
              </a:spcBef>
              <a:spcAft>
                <a:spcPct val="0"/>
              </a:spcAft>
              <a:buChar char="»"/>
              <a:defRPr sz="2000">
                <a:solidFill>
                  <a:srgbClr val="336699"/>
                </a:solidFill>
                <a:latin typeface="Arial" pitchFamily="34" charset="0"/>
              </a:defRPr>
            </a:lvl7pPr>
            <a:lvl8pPr marL="3429000" indent="-228600" eaLnBrk="0" fontAlgn="base" hangingPunct="0">
              <a:spcBef>
                <a:spcPct val="20000"/>
              </a:spcBef>
              <a:spcAft>
                <a:spcPct val="0"/>
              </a:spcAft>
              <a:buChar char="»"/>
              <a:defRPr sz="2000">
                <a:solidFill>
                  <a:srgbClr val="336699"/>
                </a:solidFill>
                <a:latin typeface="Arial" pitchFamily="34" charset="0"/>
              </a:defRPr>
            </a:lvl8pPr>
            <a:lvl9pPr marL="3886200" indent="-228600" eaLnBrk="0" fontAlgn="base" hangingPunct="0">
              <a:spcBef>
                <a:spcPct val="20000"/>
              </a:spcBef>
              <a:spcAft>
                <a:spcPct val="0"/>
              </a:spcAft>
              <a:buChar char="»"/>
              <a:defRPr sz="2000">
                <a:solidFill>
                  <a:srgbClr val="336699"/>
                </a:solidFill>
                <a:latin typeface="Arial" pitchFamily="34" charset="0"/>
              </a:defRPr>
            </a:lvl9pPr>
          </a:lstStyle>
          <a:p>
            <a:pPr algn="ctr">
              <a:spcBef>
                <a:spcPct val="0"/>
              </a:spcBef>
              <a:buFontTx/>
              <a:buNone/>
            </a:pPr>
            <a:r>
              <a:rPr lang="en-US" altLang="it-IT" sz="4500" b="1" dirty="0">
                <a:solidFill>
                  <a:srgbClr val="002060"/>
                </a:solidFill>
                <a:latin typeface="Calibri" panose="020F0502020204030204" pitchFamily="34" charset="0"/>
              </a:rPr>
              <a:t>Positioning</a:t>
            </a:r>
          </a:p>
        </p:txBody>
      </p:sp>
      <p:sp>
        <p:nvSpPr>
          <p:cNvPr id="2" name="Rettangolo 1"/>
          <p:cNvSpPr/>
          <p:nvPr/>
        </p:nvSpPr>
        <p:spPr>
          <a:xfrm>
            <a:off x="1459110" y="1657351"/>
            <a:ext cx="6465690" cy="2516073"/>
          </a:xfrm>
          <a:prstGeom prst="rect">
            <a:avLst/>
          </a:prstGeom>
        </p:spPr>
        <p:txBody>
          <a:bodyPr wrap="square">
            <a:spAutoFit/>
          </a:bodyPr>
          <a:lstStyle/>
          <a:p>
            <a:pPr algn="ctr">
              <a:lnSpc>
                <a:spcPct val="150000"/>
              </a:lnSpc>
              <a:defRPr/>
            </a:pPr>
            <a:r>
              <a:rPr lang="en-US" sz="2100" b="1" dirty="0">
                <a:solidFill>
                  <a:srgbClr val="0070C0"/>
                </a:solidFill>
                <a:latin typeface="Calibri" panose="020F0502020204030204" pitchFamily="34" charset="0"/>
                <a:cs typeface="Arial" pitchFamily="34" charset="0"/>
              </a:rPr>
              <a:t>HYALOFAST</a:t>
            </a:r>
            <a:r>
              <a:rPr lang="en-US" sz="2100" dirty="0">
                <a:solidFill>
                  <a:srgbClr val="000066"/>
                </a:solidFill>
                <a:latin typeface="Calibri" panose="020F0502020204030204" pitchFamily="34" charset="0"/>
                <a:cs typeface="Arial" pitchFamily="34" charset="0"/>
              </a:rPr>
              <a:t>™ </a:t>
            </a:r>
            <a:r>
              <a:rPr lang="en-US" sz="2100" dirty="0" err="1">
                <a:solidFill>
                  <a:srgbClr val="000066"/>
                </a:solidFill>
                <a:latin typeface="Calibri" panose="020F0502020204030204" pitchFamily="34" charset="0"/>
                <a:cs typeface="Arial" pitchFamily="34" charset="0"/>
              </a:rPr>
              <a:t>là</a:t>
            </a:r>
            <a:endParaRPr lang="en-US" sz="2100" dirty="0">
              <a:solidFill>
                <a:srgbClr val="336699"/>
              </a:solidFill>
              <a:latin typeface="Calibri" panose="020F0502020204030204" pitchFamily="34" charset="0"/>
            </a:endParaRPr>
          </a:p>
          <a:p>
            <a:pPr algn="ctr">
              <a:lnSpc>
                <a:spcPct val="150000"/>
              </a:lnSpc>
              <a:defRPr/>
            </a:pPr>
            <a:r>
              <a:rPr lang="it-IT" sz="2100" b="1" dirty="0">
                <a:solidFill>
                  <a:srgbClr val="002060"/>
                </a:solidFill>
                <a:latin typeface="Calibri" panose="020F0502020204030204" pitchFamily="34" charset="0"/>
              </a:rPr>
              <a:t>là sản phẩm dạng lưới duy nhất cấu tạo từ HYAFF </a:t>
            </a:r>
            <a:r>
              <a:rPr lang="it-IT" sz="2100" dirty="0">
                <a:solidFill>
                  <a:srgbClr val="002060"/>
                </a:solidFill>
                <a:latin typeface="Calibri" panose="020F0502020204030204" pitchFamily="34" charset="0"/>
              </a:rPr>
              <a:t>được sử dụng trong quy trình tái tạo sụn một bước: đây là loại giàn đỡ an toàn có thể hỗ trợ tái tạo mô </a:t>
            </a:r>
            <a:r>
              <a:rPr lang="it-IT" sz="2100" b="1" dirty="0">
                <a:solidFill>
                  <a:srgbClr val="0070C0"/>
                </a:solidFill>
                <a:latin typeface="Calibri" panose="020F0502020204030204" pitchFamily="34" charset="0"/>
              </a:rPr>
              <a:t>với thủ thuật dễ nhất và nhanh nhất</a:t>
            </a:r>
          </a:p>
        </p:txBody>
      </p:sp>
      <p:sp>
        <p:nvSpPr>
          <p:cNvPr id="5" name="Segnaposto contenuto 2"/>
          <p:cNvSpPr txBox="1">
            <a:spLocks/>
          </p:cNvSpPr>
          <p:nvPr/>
        </p:nvSpPr>
        <p:spPr>
          <a:xfrm>
            <a:off x="838200" y="4286250"/>
            <a:ext cx="7391400" cy="1350150"/>
          </a:xfrm>
          <a:prstGeom prst="rect">
            <a:avLst/>
          </a:prstGeom>
        </p:spPr>
        <p:txBody>
          <a:bodyPr>
            <a:normAutofit/>
          </a:bodyPr>
          <a:lstStyle>
            <a:lvl1pPr marL="342900" indent="-342900" algn="l" rtl="0" eaLnBrk="0" fontAlgn="base" hangingPunct="0">
              <a:spcBef>
                <a:spcPct val="20000"/>
              </a:spcBef>
              <a:spcAft>
                <a:spcPct val="0"/>
              </a:spcAft>
              <a:buClr>
                <a:srgbClr val="00607E"/>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A5DB"/>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rgbClr val="00607E"/>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rgbClr val="00A5DB"/>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rgbClr val="00607E"/>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rgbClr val="00607E"/>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rgbClr val="00607E"/>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rgbClr val="00607E"/>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rgbClr val="00607E"/>
              </a:buClr>
              <a:buSzPct val="80000"/>
              <a:buFont typeface="Wingdings" pitchFamily="2" charset="2"/>
              <a:buChar char="§"/>
              <a:defRPr>
                <a:solidFill>
                  <a:schemeClr val="tx1"/>
                </a:solidFill>
                <a:latin typeface="+mn-lt"/>
              </a:defRPr>
            </a:lvl9pPr>
          </a:lstStyle>
          <a:p>
            <a:pPr marL="85725" indent="0" algn="ctr">
              <a:buNone/>
            </a:pPr>
            <a:r>
              <a:rPr lang="it-IT" sz="2400" b="1" kern="0" dirty="0">
                <a:solidFill>
                  <a:srgbClr val="002060"/>
                </a:solidFill>
                <a:latin typeface="Calibri" panose="020F0502020204030204" pitchFamily="34" charset="0"/>
              </a:rPr>
              <a:t>Thủ thuật dễ dàng cho quá trình tái tạo sụn</a:t>
            </a:r>
          </a:p>
        </p:txBody>
      </p:sp>
      <p:sp>
        <p:nvSpPr>
          <p:cNvPr id="4" name="Freccia in giù 3"/>
          <p:cNvSpPr/>
          <p:nvPr/>
        </p:nvSpPr>
        <p:spPr bwMode="auto">
          <a:xfrm>
            <a:off x="4380783" y="4013813"/>
            <a:ext cx="328854" cy="43204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it-IT" sz="1350">
              <a:latin typeface="Verdana" pitchFamily="34" charset="0"/>
            </a:endParaRPr>
          </a:p>
        </p:txBody>
      </p:sp>
    </p:spTree>
    <p:extLst>
      <p:ext uri="{BB962C8B-B14F-4D97-AF65-F5344CB8AC3E}">
        <p14:creationId xmlns:p14="http://schemas.microsoft.com/office/powerpoint/2010/main" val="3729317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8"/>
          <p:cNvSpPr>
            <a:spLocks noChangeArrowheads="1"/>
          </p:cNvSpPr>
          <p:nvPr/>
        </p:nvSpPr>
        <p:spPr bwMode="auto">
          <a:xfrm>
            <a:off x="685800" y="475469"/>
            <a:ext cx="80772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sz="2700" b="1" dirty="0">
                <a:solidFill>
                  <a:srgbClr val="002060"/>
                </a:solidFill>
                <a:latin typeface="Calibri" panose="020F0502020204030204" pitchFamily="34" charset="0"/>
              </a:rPr>
              <a:t>KHUNG TỔ CHỨC HYAFF: PHƯƠNG PHÁP XỬ LÝ TỐI ƯU</a:t>
            </a:r>
          </a:p>
        </p:txBody>
      </p:sp>
      <p:sp>
        <p:nvSpPr>
          <p:cNvPr id="10" name="Rettangolo 9"/>
          <p:cNvSpPr/>
          <p:nvPr/>
        </p:nvSpPr>
        <p:spPr>
          <a:xfrm>
            <a:off x="3437874" y="1371599"/>
            <a:ext cx="4715526" cy="4247317"/>
          </a:xfrm>
          <a:prstGeom prst="rect">
            <a:avLst/>
          </a:prstGeom>
        </p:spPr>
        <p:txBody>
          <a:bodyPr wrap="square">
            <a:spAutoFit/>
          </a:bodyPr>
          <a:lstStyle/>
          <a:p>
            <a:pPr marL="0" lvl="1">
              <a:buClr>
                <a:srgbClr val="0070C0"/>
              </a:buClr>
              <a:defRPr/>
            </a:pPr>
            <a:r>
              <a:rPr lang="en-US" dirty="0" err="1">
                <a:solidFill>
                  <a:srgbClr val="002060"/>
                </a:solidFill>
                <a:latin typeface="Calibri" panose="020F0502020204030204" pitchFamily="34" charset="0"/>
              </a:rPr>
              <a:t>Với</a:t>
            </a:r>
            <a:r>
              <a:rPr lang="en-US" dirty="0">
                <a:solidFill>
                  <a:srgbClr val="002060"/>
                </a:solidFill>
                <a:latin typeface="Calibri" panose="020F0502020204030204" pitchFamily="34" charset="0"/>
              </a:rPr>
              <a:t> </a:t>
            </a:r>
            <a:r>
              <a:rPr lang="en-US" dirty="0" err="1">
                <a:solidFill>
                  <a:srgbClr val="002060"/>
                </a:solidFill>
                <a:latin typeface="Calibri" panose="020F0502020204030204" pitchFamily="34" charset="0"/>
              </a:rPr>
              <a:t>thành</a:t>
            </a:r>
            <a:r>
              <a:rPr lang="en-US" dirty="0">
                <a:solidFill>
                  <a:srgbClr val="002060"/>
                </a:solidFill>
                <a:latin typeface="Calibri" panose="020F0502020204030204" pitchFamily="34" charset="0"/>
              </a:rPr>
              <a:t> </a:t>
            </a:r>
            <a:r>
              <a:rPr lang="en-US" dirty="0" err="1">
                <a:solidFill>
                  <a:srgbClr val="002060"/>
                </a:solidFill>
                <a:latin typeface="Calibri" panose="020F0502020204030204" pitchFamily="34" charset="0"/>
              </a:rPr>
              <a:t>phần</a:t>
            </a:r>
            <a:r>
              <a:rPr lang="en-US" dirty="0">
                <a:solidFill>
                  <a:srgbClr val="002060"/>
                </a:solidFill>
                <a:latin typeface="Calibri" panose="020F0502020204030204" pitchFamily="34" charset="0"/>
              </a:rPr>
              <a:t> HYAFF, </a:t>
            </a:r>
            <a:r>
              <a:rPr lang="en-US" dirty="0">
                <a:solidFill>
                  <a:srgbClr val="0070C0"/>
                </a:solidFill>
                <a:latin typeface="Calibri" panose="020F0502020204030204" pitchFamily="34" charset="0"/>
              </a:rPr>
              <a:t>HYALOFAST </a:t>
            </a:r>
            <a:r>
              <a:rPr lang="en-US" dirty="0" err="1">
                <a:solidFill>
                  <a:srgbClr val="002060"/>
                </a:solidFill>
                <a:latin typeface="Calibri" panose="020F0502020204030204" pitchFamily="34" charset="0"/>
              </a:rPr>
              <a:t>có</a:t>
            </a:r>
            <a:r>
              <a:rPr lang="en-US" dirty="0">
                <a:solidFill>
                  <a:srgbClr val="002060"/>
                </a:solidFill>
                <a:latin typeface="Calibri" panose="020F0502020204030204" pitchFamily="34" charset="0"/>
              </a:rPr>
              <a:t> </a:t>
            </a:r>
            <a:r>
              <a:rPr lang="en-US" dirty="0" err="1">
                <a:solidFill>
                  <a:srgbClr val="002060"/>
                </a:solidFill>
                <a:latin typeface="Calibri" panose="020F0502020204030204" pitchFamily="34" charset="0"/>
              </a:rPr>
              <a:t>các</a:t>
            </a:r>
            <a:r>
              <a:rPr lang="en-US" dirty="0">
                <a:solidFill>
                  <a:srgbClr val="002060"/>
                </a:solidFill>
                <a:latin typeface="Calibri" panose="020F0502020204030204" pitchFamily="34" charset="0"/>
              </a:rPr>
              <a:t> </a:t>
            </a:r>
            <a:r>
              <a:rPr lang="en-US" dirty="0" err="1">
                <a:solidFill>
                  <a:srgbClr val="0070C0"/>
                </a:solidFill>
                <a:latin typeface="Calibri" panose="020F0502020204030204" pitchFamily="34" charset="0"/>
              </a:rPr>
              <a:t>đặc</a:t>
            </a:r>
            <a:r>
              <a:rPr lang="en-US" dirty="0">
                <a:solidFill>
                  <a:srgbClr val="0070C0"/>
                </a:solidFill>
                <a:latin typeface="Calibri" panose="020F0502020204030204" pitchFamily="34" charset="0"/>
              </a:rPr>
              <a:t> </a:t>
            </a:r>
            <a:r>
              <a:rPr lang="en-US" dirty="0" err="1">
                <a:solidFill>
                  <a:srgbClr val="0070C0"/>
                </a:solidFill>
                <a:latin typeface="Calibri" panose="020F0502020204030204" pitchFamily="34" charset="0"/>
              </a:rPr>
              <a:t>tính</a:t>
            </a:r>
            <a:r>
              <a:rPr lang="en-US" dirty="0">
                <a:solidFill>
                  <a:srgbClr val="0070C0"/>
                </a:solidFill>
                <a:latin typeface="Calibri" panose="020F0502020204030204" pitchFamily="34" charset="0"/>
              </a:rPr>
              <a:t> </a:t>
            </a:r>
            <a:r>
              <a:rPr lang="en-US" dirty="0" err="1">
                <a:solidFill>
                  <a:srgbClr val="0070C0"/>
                </a:solidFill>
                <a:latin typeface="Calibri" panose="020F0502020204030204" pitchFamily="34" charset="0"/>
              </a:rPr>
              <a:t>xử</a:t>
            </a:r>
            <a:r>
              <a:rPr lang="en-US" dirty="0">
                <a:solidFill>
                  <a:srgbClr val="0070C0"/>
                </a:solidFill>
                <a:latin typeface="Calibri" panose="020F0502020204030204" pitchFamily="34" charset="0"/>
              </a:rPr>
              <a:t> </a:t>
            </a:r>
            <a:r>
              <a:rPr lang="en-US" dirty="0" err="1">
                <a:solidFill>
                  <a:srgbClr val="0070C0"/>
                </a:solidFill>
                <a:latin typeface="Calibri" panose="020F0502020204030204" pitchFamily="34" charset="0"/>
              </a:rPr>
              <a:t>lý</a:t>
            </a:r>
            <a:r>
              <a:rPr lang="en-US" dirty="0">
                <a:solidFill>
                  <a:srgbClr val="0070C0"/>
                </a:solidFill>
                <a:latin typeface="Calibri" panose="020F0502020204030204" pitchFamily="34" charset="0"/>
              </a:rPr>
              <a:t> </a:t>
            </a:r>
            <a:r>
              <a:rPr lang="en-US" dirty="0" err="1">
                <a:solidFill>
                  <a:srgbClr val="002060"/>
                </a:solidFill>
                <a:latin typeface="Calibri" panose="020F0502020204030204" pitchFamily="34" charset="0"/>
              </a:rPr>
              <a:t>đặc</a:t>
            </a:r>
            <a:r>
              <a:rPr lang="en-US" dirty="0">
                <a:solidFill>
                  <a:srgbClr val="002060"/>
                </a:solidFill>
                <a:latin typeface="Calibri" panose="020F0502020204030204" pitchFamily="34" charset="0"/>
              </a:rPr>
              <a:t> </a:t>
            </a:r>
            <a:r>
              <a:rPr lang="en-US" dirty="0" err="1">
                <a:solidFill>
                  <a:srgbClr val="002060"/>
                </a:solidFill>
                <a:latin typeface="Calibri" panose="020F0502020204030204" pitchFamily="34" charset="0"/>
              </a:rPr>
              <a:t>biệt</a:t>
            </a:r>
            <a:r>
              <a:rPr lang="en-US" dirty="0">
                <a:solidFill>
                  <a:srgbClr val="002060"/>
                </a:solidFill>
                <a:latin typeface="Calibri" panose="020F0502020204030204" pitchFamily="34" charset="0"/>
              </a:rPr>
              <a:t> :</a:t>
            </a:r>
          </a:p>
          <a:p>
            <a:pPr lvl="1">
              <a:buClr>
                <a:srgbClr val="0070C0"/>
              </a:buClr>
              <a:defRPr/>
            </a:pPr>
            <a:endParaRPr lang="en-US" dirty="0">
              <a:solidFill>
                <a:srgbClr val="0070C0"/>
              </a:solidFill>
              <a:latin typeface="Calibri" panose="020F0502020204030204" pitchFamily="34" charset="0"/>
            </a:endParaRPr>
          </a:p>
          <a:p>
            <a:pPr marL="407194" lvl="1" indent="-271463">
              <a:buClr>
                <a:srgbClr val="0070C0"/>
              </a:buClr>
              <a:buFont typeface="Wingdings" pitchFamily="2" charset="2"/>
              <a:buChar char="v"/>
              <a:defRPr/>
            </a:pPr>
            <a:r>
              <a:rPr lang="en-US" dirty="0" err="1">
                <a:solidFill>
                  <a:srgbClr val="000066"/>
                </a:solidFill>
                <a:latin typeface="Calibri" panose="020F0502020204030204" pitchFamily="34" charset="0"/>
              </a:rPr>
              <a:t>Nhanh</a:t>
            </a:r>
            <a:r>
              <a:rPr lang="en-US" dirty="0">
                <a:solidFill>
                  <a:srgbClr val="000066"/>
                </a:solidFill>
                <a:latin typeface="Calibri" panose="020F0502020204030204" pitchFamily="34" charset="0"/>
              </a:rPr>
              <a:t> </a:t>
            </a:r>
            <a:r>
              <a:rPr lang="en-US" dirty="0" err="1">
                <a:solidFill>
                  <a:srgbClr val="000066"/>
                </a:solidFill>
                <a:latin typeface="Calibri" panose="020F0502020204030204" pitchFamily="34" charset="0"/>
              </a:rPr>
              <a:t>chóng</a:t>
            </a:r>
            <a:r>
              <a:rPr lang="en-US" dirty="0">
                <a:solidFill>
                  <a:srgbClr val="000066"/>
                </a:solidFill>
                <a:latin typeface="Calibri" panose="020F0502020204030204" pitchFamily="34" charset="0"/>
              </a:rPr>
              <a:t> </a:t>
            </a:r>
            <a:r>
              <a:rPr lang="en-US" dirty="0" err="1">
                <a:solidFill>
                  <a:srgbClr val="000066"/>
                </a:solidFill>
                <a:latin typeface="Calibri" panose="020F0502020204030204" pitchFamily="34" charset="0"/>
              </a:rPr>
              <a:t>và</a:t>
            </a:r>
            <a:r>
              <a:rPr lang="en-US" dirty="0">
                <a:solidFill>
                  <a:srgbClr val="000066"/>
                </a:solidFill>
                <a:latin typeface="Calibri" panose="020F0502020204030204" pitchFamily="34" charset="0"/>
              </a:rPr>
              <a:t> d</a:t>
            </a:r>
            <a:r>
              <a:rPr lang="vi-VN" dirty="0">
                <a:solidFill>
                  <a:srgbClr val="000066"/>
                </a:solidFill>
                <a:latin typeface="Calibri" panose="020F0502020204030204" pitchFamily="34" charset="0"/>
              </a:rPr>
              <a:t>ễ dàng </a:t>
            </a:r>
            <a:r>
              <a:rPr lang="en-US" dirty="0" err="1">
                <a:solidFill>
                  <a:srgbClr val="000066"/>
                </a:solidFill>
                <a:latin typeface="Calibri" panose="020F0502020204030204" pitchFamily="34" charset="0"/>
              </a:rPr>
              <a:t>áp</a:t>
            </a:r>
            <a:r>
              <a:rPr lang="en-US" dirty="0">
                <a:solidFill>
                  <a:srgbClr val="000066"/>
                </a:solidFill>
                <a:latin typeface="Calibri" panose="020F0502020204030204" pitchFamily="34" charset="0"/>
              </a:rPr>
              <a:t> </a:t>
            </a:r>
            <a:r>
              <a:rPr lang="en-US" dirty="0" err="1">
                <a:solidFill>
                  <a:srgbClr val="000066"/>
                </a:solidFill>
                <a:latin typeface="Calibri" panose="020F0502020204030204" pitchFamily="34" charset="0"/>
              </a:rPr>
              <a:t>dính</a:t>
            </a:r>
            <a:r>
              <a:rPr lang="en-US" dirty="0">
                <a:solidFill>
                  <a:srgbClr val="000066"/>
                </a:solidFill>
                <a:latin typeface="Calibri" panose="020F0502020204030204" pitchFamily="34" charset="0"/>
              </a:rPr>
              <a:t> </a:t>
            </a:r>
            <a:r>
              <a:rPr lang="en-US" dirty="0" err="1">
                <a:solidFill>
                  <a:srgbClr val="000066"/>
                </a:solidFill>
                <a:latin typeface="Calibri" panose="020F0502020204030204" pitchFamily="34" charset="0"/>
              </a:rPr>
              <a:t>sản</a:t>
            </a:r>
            <a:r>
              <a:rPr lang="en-US" dirty="0">
                <a:solidFill>
                  <a:srgbClr val="000066"/>
                </a:solidFill>
                <a:latin typeface="Calibri" panose="020F0502020204030204" pitchFamily="34" charset="0"/>
              </a:rPr>
              <a:t> </a:t>
            </a:r>
            <a:r>
              <a:rPr lang="en-US" dirty="0" err="1">
                <a:solidFill>
                  <a:srgbClr val="000066"/>
                </a:solidFill>
                <a:latin typeface="Calibri" panose="020F0502020204030204" pitchFamily="34" charset="0"/>
              </a:rPr>
              <a:t>phẩm</a:t>
            </a:r>
            <a:r>
              <a:rPr lang="en-US" dirty="0">
                <a:solidFill>
                  <a:srgbClr val="000066"/>
                </a:solidFill>
                <a:latin typeface="Calibri" panose="020F0502020204030204" pitchFamily="34" charset="0"/>
              </a:rPr>
              <a:t> </a:t>
            </a:r>
            <a:r>
              <a:rPr lang="en-US" dirty="0" err="1">
                <a:solidFill>
                  <a:srgbClr val="000066"/>
                </a:solidFill>
                <a:latin typeface="Calibri" panose="020F0502020204030204" pitchFamily="34" charset="0"/>
              </a:rPr>
              <a:t>vào</a:t>
            </a:r>
            <a:r>
              <a:rPr lang="en-US" dirty="0">
                <a:solidFill>
                  <a:srgbClr val="000066"/>
                </a:solidFill>
                <a:latin typeface="Calibri" panose="020F0502020204030204" pitchFamily="34" charset="0"/>
              </a:rPr>
              <a:t> </a:t>
            </a:r>
            <a:r>
              <a:rPr lang="en-US" dirty="0" err="1">
                <a:solidFill>
                  <a:srgbClr val="000066"/>
                </a:solidFill>
                <a:latin typeface="Calibri" panose="020F0502020204030204" pitchFamily="34" charset="0"/>
              </a:rPr>
              <a:t>vị</a:t>
            </a:r>
            <a:r>
              <a:rPr lang="en-US" dirty="0">
                <a:solidFill>
                  <a:srgbClr val="000066"/>
                </a:solidFill>
                <a:latin typeface="Calibri" panose="020F0502020204030204" pitchFamily="34" charset="0"/>
              </a:rPr>
              <a:t> </a:t>
            </a:r>
            <a:r>
              <a:rPr lang="en-US" dirty="0" err="1">
                <a:solidFill>
                  <a:srgbClr val="000066"/>
                </a:solidFill>
                <a:latin typeface="Calibri" panose="020F0502020204030204" pitchFamily="34" charset="0"/>
              </a:rPr>
              <a:t>trí</a:t>
            </a:r>
            <a:r>
              <a:rPr lang="en-US" dirty="0">
                <a:solidFill>
                  <a:srgbClr val="000066"/>
                </a:solidFill>
                <a:latin typeface="Calibri" panose="020F0502020204030204" pitchFamily="34" charset="0"/>
              </a:rPr>
              <a:t> </a:t>
            </a:r>
            <a:r>
              <a:rPr lang="en-US" dirty="0" err="1">
                <a:solidFill>
                  <a:srgbClr val="000066"/>
                </a:solidFill>
                <a:latin typeface="Calibri" panose="020F0502020204030204" pitchFamily="34" charset="0"/>
              </a:rPr>
              <a:t>tổn</a:t>
            </a:r>
            <a:r>
              <a:rPr lang="en-US" dirty="0">
                <a:solidFill>
                  <a:srgbClr val="000066"/>
                </a:solidFill>
                <a:latin typeface="Calibri" panose="020F0502020204030204" pitchFamily="34" charset="0"/>
              </a:rPr>
              <a:t> </a:t>
            </a:r>
            <a:r>
              <a:rPr lang="en-US" dirty="0" err="1">
                <a:solidFill>
                  <a:srgbClr val="000066"/>
                </a:solidFill>
                <a:latin typeface="Calibri" panose="020F0502020204030204" pitchFamily="34" charset="0"/>
              </a:rPr>
              <a:t>thương</a:t>
            </a:r>
            <a:r>
              <a:rPr lang="en-US" dirty="0">
                <a:solidFill>
                  <a:srgbClr val="000066"/>
                </a:solidFill>
                <a:latin typeface="Calibri" panose="020F0502020204030204" pitchFamily="34" charset="0"/>
              </a:rPr>
              <a:t> </a:t>
            </a:r>
            <a:r>
              <a:rPr lang="en-US" dirty="0" err="1">
                <a:solidFill>
                  <a:srgbClr val="000066"/>
                </a:solidFill>
                <a:latin typeface="Calibri" panose="020F0502020204030204" pitchFamily="34" charset="0"/>
              </a:rPr>
              <a:t>bằng</a:t>
            </a:r>
            <a:r>
              <a:rPr lang="vi-VN" dirty="0">
                <a:solidFill>
                  <a:srgbClr val="000066"/>
                </a:solidFill>
                <a:latin typeface="Calibri" panose="020F0502020204030204" pitchFamily="34" charset="0"/>
              </a:rPr>
              <a:t> </a:t>
            </a:r>
            <a:r>
              <a:rPr lang="it-IT" dirty="0">
                <a:solidFill>
                  <a:srgbClr val="0070C0"/>
                </a:solidFill>
                <a:latin typeface="Calibri" panose="020F0502020204030204" pitchFamily="34" charset="0"/>
              </a:rPr>
              <a:t>nội soi khớp</a:t>
            </a:r>
          </a:p>
          <a:p>
            <a:pPr marL="407194" lvl="1" indent="-271463">
              <a:buClr>
                <a:srgbClr val="0070C0"/>
              </a:buClr>
              <a:defRPr/>
            </a:pPr>
            <a:endParaRPr lang="en-US" dirty="0">
              <a:solidFill>
                <a:srgbClr val="0070C0"/>
              </a:solidFill>
              <a:latin typeface="Calibri" panose="020F0502020204030204" pitchFamily="34" charset="0"/>
            </a:endParaRPr>
          </a:p>
          <a:p>
            <a:pPr marL="407194" lvl="1" indent="-271463">
              <a:buClr>
                <a:srgbClr val="0070C0"/>
              </a:buClr>
              <a:buFont typeface="Wingdings" pitchFamily="2" charset="2"/>
              <a:buChar char="v"/>
              <a:defRPr/>
            </a:pPr>
            <a:r>
              <a:rPr lang="en-US" dirty="0" err="1">
                <a:solidFill>
                  <a:srgbClr val="0070C0"/>
                </a:solidFill>
                <a:latin typeface="Calibri" panose="020F0502020204030204" pitchFamily="34" charset="0"/>
              </a:rPr>
              <a:t>Tự</a:t>
            </a:r>
            <a:r>
              <a:rPr lang="en-US" dirty="0">
                <a:solidFill>
                  <a:srgbClr val="0070C0"/>
                </a:solidFill>
                <a:latin typeface="Calibri" panose="020F0502020204030204" pitchFamily="34" charset="0"/>
              </a:rPr>
              <a:t> </a:t>
            </a:r>
            <a:r>
              <a:rPr lang="en-US" dirty="0" err="1">
                <a:solidFill>
                  <a:srgbClr val="0070C0"/>
                </a:solidFill>
                <a:latin typeface="Calibri" panose="020F0502020204030204" pitchFamily="34" charset="0"/>
              </a:rPr>
              <a:t>kết</a:t>
            </a:r>
            <a:r>
              <a:rPr lang="en-US" dirty="0">
                <a:solidFill>
                  <a:srgbClr val="0070C0"/>
                </a:solidFill>
                <a:latin typeface="Calibri" panose="020F0502020204030204" pitchFamily="34" charset="0"/>
              </a:rPr>
              <a:t> </a:t>
            </a:r>
            <a:r>
              <a:rPr lang="en-US" dirty="0" err="1">
                <a:solidFill>
                  <a:srgbClr val="0070C0"/>
                </a:solidFill>
                <a:latin typeface="Calibri" panose="020F0502020204030204" pitchFamily="34" charset="0"/>
              </a:rPr>
              <a:t>dính</a:t>
            </a:r>
            <a:r>
              <a:rPr lang="en-US" dirty="0">
                <a:solidFill>
                  <a:srgbClr val="00497E"/>
                </a:solidFill>
                <a:latin typeface="Calibri" panose="020F0502020204030204" pitchFamily="34" charset="0"/>
              </a:rPr>
              <a:t>:</a:t>
            </a:r>
            <a:r>
              <a:rPr lang="en-US" dirty="0">
                <a:solidFill>
                  <a:srgbClr val="000099"/>
                </a:solidFill>
                <a:latin typeface="Calibri" panose="020F0502020204030204" pitchFamily="34" charset="0"/>
                <a:cs typeface="Arial" pitchFamily="34" charset="0"/>
              </a:rPr>
              <a:t> </a:t>
            </a:r>
            <a:r>
              <a:rPr lang="vi-VN" dirty="0">
                <a:solidFill>
                  <a:srgbClr val="000066"/>
                </a:solidFill>
                <a:latin typeface="Calibri" panose="020F0502020204030204" pitchFamily="34" charset="0"/>
              </a:rPr>
              <a:t>không cần cố định trong hầu hết các trường hợp</a:t>
            </a:r>
            <a:endParaRPr lang="en-US" dirty="0">
              <a:solidFill>
                <a:srgbClr val="000066"/>
              </a:solidFill>
              <a:latin typeface="Calibri" panose="020F0502020204030204" pitchFamily="34" charset="0"/>
            </a:endParaRPr>
          </a:p>
          <a:p>
            <a:pPr marL="407194" lvl="1" indent="-271463">
              <a:buClr>
                <a:srgbClr val="0070C0"/>
              </a:buClr>
              <a:buFont typeface="Arial" pitchFamily="34" charset="0"/>
              <a:buChar char="•"/>
              <a:defRPr/>
            </a:pPr>
            <a:endParaRPr lang="en-US" dirty="0">
              <a:solidFill>
                <a:srgbClr val="000099"/>
              </a:solidFill>
              <a:latin typeface="Calibri" panose="020F0502020204030204" pitchFamily="34" charset="0"/>
              <a:cs typeface="Arial" pitchFamily="34" charset="0"/>
            </a:endParaRPr>
          </a:p>
          <a:p>
            <a:pPr marL="407194" lvl="1" indent="-271463">
              <a:buClr>
                <a:srgbClr val="0070C0"/>
              </a:buClr>
              <a:buFont typeface="Wingdings" pitchFamily="2" charset="2"/>
              <a:buChar char="v"/>
              <a:defRPr/>
            </a:pPr>
            <a:r>
              <a:rPr lang="en-US" dirty="0" err="1">
                <a:solidFill>
                  <a:srgbClr val="0070C0"/>
                </a:solidFill>
                <a:latin typeface="Calibri" panose="020F0502020204030204" pitchFamily="34" charset="0"/>
              </a:rPr>
              <a:t>Phù</a:t>
            </a:r>
            <a:r>
              <a:rPr lang="en-US" dirty="0">
                <a:solidFill>
                  <a:srgbClr val="0070C0"/>
                </a:solidFill>
                <a:latin typeface="Calibri" panose="020F0502020204030204" pitchFamily="34" charset="0"/>
              </a:rPr>
              <a:t> </a:t>
            </a:r>
            <a:r>
              <a:rPr lang="en-US" dirty="0" err="1">
                <a:solidFill>
                  <a:srgbClr val="0070C0"/>
                </a:solidFill>
                <a:latin typeface="Calibri" panose="020F0502020204030204" pitchFamily="34" charset="0"/>
              </a:rPr>
              <a:t>hợp</a:t>
            </a:r>
            <a:r>
              <a:rPr lang="en-US" dirty="0">
                <a:solidFill>
                  <a:srgbClr val="00497E"/>
                </a:solidFill>
                <a:latin typeface="Calibri" panose="020F0502020204030204" pitchFamily="34" charset="0"/>
              </a:rPr>
              <a:t>: </a:t>
            </a:r>
            <a:r>
              <a:rPr lang="vi-VN" dirty="0">
                <a:solidFill>
                  <a:srgbClr val="000066"/>
                </a:solidFill>
                <a:latin typeface="Calibri" panose="020F0502020204030204" pitchFamily="34" charset="0"/>
              </a:rPr>
              <a:t>nhờ kết cấu mềm mại, nó có thể dễ dàng thích ứng với bất kỳ hình dạng tổn thương nào</a:t>
            </a:r>
            <a:endParaRPr lang="en-US" dirty="0">
              <a:solidFill>
                <a:srgbClr val="000066"/>
              </a:solidFill>
              <a:latin typeface="Calibri" panose="020F0502020204030204" pitchFamily="34" charset="0"/>
            </a:endParaRPr>
          </a:p>
          <a:p>
            <a:pPr marL="135731" lvl="1">
              <a:buClr>
                <a:srgbClr val="0070C0"/>
              </a:buClr>
              <a:defRPr/>
            </a:pPr>
            <a:endParaRPr lang="en-US" dirty="0">
              <a:solidFill>
                <a:srgbClr val="000066"/>
              </a:solidFill>
              <a:latin typeface="Calibri" panose="020F0502020204030204" pitchFamily="34" charset="0"/>
            </a:endParaRPr>
          </a:p>
          <a:p>
            <a:pPr marL="407194" lvl="1" indent="-271463">
              <a:buClr>
                <a:srgbClr val="0070C0"/>
              </a:buClr>
              <a:buFont typeface="Wingdings" pitchFamily="2" charset="2"/>
              <a:buChar char="v"/>
              <a:defRPr/>
            </a:pPr>
            <a:r>
              <a:rPr lang="vi-VN" dirty="0">
                <a:solidFill>
                  <a:srgbClr val="002060"/>
                </a:solidFill>
                <a:latin typeface="Calibri" panose="020F0502020204030204" pitchFamily="34" charset="0"/>
              </a:rPr>
              <a:t>Do cấu trúc 3D đồng nhất, </a:t>
            </a:r>
            <a:r>
              <a:rPr lang="en-US" dirty="0" err="1">
                <a:solidFill>
                  <a:srgbClr val="002060"/>
                </a:solidFill>
                <a:latin typeface="Calibri" panose="020F0502020204030204" pitchFamily="34" charset="0"/>
              </a:rPr>
              <a:t>có</a:t>
            </a:r>
            <a:r>
              <a:rPr lang="en-US" dirty="0">
                <a:solidFill>
                  <a:srgbClr val="002060"/>
                </a:solidFill>
                <a:latin typeface="Calibri" panose="020F0502020204030204" pitchFamily="34" charset="0"/>
              </a:rPr>
              <a:t> </a:t>
            </a:r>
            <a:r>
              <a:rPr lang="en-US" dirty="0" err="1">
                <a:solidFill>
                  <a:srgbClr val="002060"/>
                </a:solidFill>
                <a:latin typeface="Calibri" panose="020F0502020204030204" pitchFamily="34" charset="0"/>
              </a:rPr>
              <a:t>thể</a:t>
            </a:r>
            <a:r>
              <a:rPr lang="en-US" dirty="0">
                <a:solidFill>
                  <a:srgbClr val="002060"/>
                </a:solidFill>
                <a:latin typeface="Calibri" panose="020F0502020204030204" pitchFamily="34" charset="0"/>
              </a:rPr>
              <a:t> đặt </a:t>
            </a:r>
            <a:r>
              <a:rPr lang="en-US" dirty="0" err="1">
                <a:solidFill>
                  <a:srgbClr val="002060"/>
                </a:solidFill>
                <a:latin typeface="Calibri" panose="020F0502020204030204" pitchFamily="34" charset="0"/>
              </a:rPr>
              <a:t>sản</a:t>
            </a:r>
            <a:r>
              <a:rPr lang="en-US" dirty="0">
                <a:solidFill>
                  <a:srgbClr val="002060"/>
                </a:solidFill>
                <a:latin typeface="Calibri" panose="020F0502020204030204" pitchFamily="34" charset="0"/>
              </a:rPr>
              <a:t> </a:t>
            </a:r>
            <a:r>
              <a:rPr lang="en-US" dirty="0" err="1">
                <a:solidFill>
                  <a:srgbClr val="002060"/>
                </a:solidFill>
                <a:latin typeface="Calibri" panose="020F0502020204030204" pitchFamily="34" charset="0"/>
              </a:rPr>
              <a:t>phẩm</a:t>
            </a:r>
            <a:r>
              <a:rPr lang="en-US" dirty="0">
                <a:solidFill>
                  <a:srgbClr val="002060"/>
                </a:solidFill>
                <a:latin typeface="Calibri" panose="020F0502020204030204" pitchFamily="34" charset="0"/>
              </a:rPr>
              <a:t> </a:t>
            </a:r>
            <a:r>
              <a:rPr lang="en-US" dirty="0" err="1">
                <a:solidFill>
                  <a:srgbClr val="002060"/>
                </a:solidFill>
                <a:latin typeface="Calibri" panose="020F0502020204030204" pitchFamily="34" charset="0"/>
              </a:rPr>
              <a:t>vào</a:t>
            </a:r>
            <a:r>
              <a:rPr lang="en-US" dirty="0">
                <a:solidFill>
                  <a:srgbClr val="002060"/>
                </a:solidFill>
                <a:latin typeface="Calibri" panose="020F0502020204030204" pitchFamily="34" charset="0"/>
              </a:rPr>
              <a:t> </a:t>
            </a:r>
            <a:r>
              <a:rPr lang="en-US" dirty="0" err="1">
                <a:solidFill>
                  <a:srgbClr val="002060"/>
                </a:solidFill>
                <a:latin typeface="Calibri" panose="020F0502020204030204" pitchFamily="34" charset="0"/>
              </a:rPr>
              <a:t>vị</a:t>
            </a:r>
            <a:r>
              <a:rPr lang="en-US" dirty="0">
                <a:solidFill>
                  <a:srgbClr val="002060"/>
                </a:solidFill>
                <a:latin typeface="Calibri" panose="020F0502020204030204" pitchFamily="34" charset="0"/>
              </a:rPr>
              <a:t> </a:t>
            </a:r>
            <a:r>
              <a:rPr lang="en-US" dirty="0" err="1">
                <a:solidFill>
                  <a:srgbClr val="002060"/>
                </a:solidFill>
                <a:latin typeface="Calibri" panose="020F0502020204030204" pitchFamily="34" charset="0"/>
              </a:rPr>
              <a:t>trí</a:t>
            </a:r>
            <a:r>
              <a:rPr lang="en-US" dirty="0">
                <a:solidFill>
                  <a:srgbClr val="002060"/>
                </a:solidFill>
                <a:latin typeface="Calibri" panose="020F0502020204030204" pitchFamily="34" charset="0"/>
              </a:rPr>
              <a:t> </a:t>
            </a:r>
            <a:r>
              <a:rPr lang="en-US" dirty="0" err="1">
                <a:solidFill>
                  <a:srgbClr val="002060"/>
                </a:solidFill>
                <a:latin typeface="Calibri" panose="020F0502020204030204" pitchFamily="34" charset="0"/>
              </a:rPr>
              <a:t>tổn</a:t>
            </a:r>
            <a:r>
              <a:rPr lang="en-US" dirty="0">
                <a:solidFill>
                  <a:srgbClr val="002060"/>
                </a:solidFill>
                <a:latin typeface="Calibri" panose="020F0502020204030204" pitchFamily="34" charset="0"/>
              </a:rPr>
              <a:t> </a:t>
            </a:r>
            <a:r>
              <a:rPr lang="en-US" dirty="0" err="1">
                <a:solidFill>
                  <a:srgbClr val="002060"/>
                </a:solidFill>
                <a:latin typeface="Calibri" panose="020F0502020204030204" pitchFamily="34" charset="0"/>
              </a:rPr>
              <a:t>thương</a:t>
            </a:r>
            <a:r>
              <a:rPr lang="en-US" dirty="0">
                <a:solidFill>
                  <a:srgbClr val="002060"/>
                </a:solidFill>
                <a:latin typeface="Calibri" panose="020F0502020204030204" pitchFamily="34" charset="0"/>
              </a:rPr>
              <a:t> </a:t>
            </a:r>
            <a:r>
              <a:rPr lang="it-IT" dirty="0">
                <a:solidFill>
                  <a:srgbClr val="002060"/>
                </a:solidFill>
                <a:latin typeface="Calibri" panose="020F0502020204030204" pitchFamily="34" charset="0"/>
              </a:rPr>
              <a:t>trên </a:t>
            </a:r>
            <a:r>
              <a:rPr lang="it-IT" dirty="0">
                <a:solidFill>
                  <a:srgbClr val="0070C0"/>
                </a:solidFill>
                <a:latin typeface="Calibri" panose="020F0502020204030204" pitchFamily="34" charset="0"/>
              </a:rPr>
              <a:t>cả hai mặt</a:t>
            </a:r>
            <a:endParaRPr lang="it-IT" dirty="0">
              <a:solidFill>
                <a:srgbClr val="002060"/>
              </a:solidFill>
              <a:latin typeface="Calibri" panose="020F0502020204030204" pitchFamily="34" charset="0"/>
            </a:endParaRPr>
          </a:p>
        </p:txBody>
      </p:sp>
      <p:grpSp>
        <p:nvGrpSpPr>
          <p:cNvPr id="12" name="Gruppo 11"/>
          <p:cNvGrpSpPr/>
          <p:nvPr/>
        </p:nvGrpSpPr>
        <p:grpSpPr>
          <a:xfrm>
            <a:off x="1219200" y="1249598"/>
            <a:ext cx="2069487" cy="4028796"/>
            <a:chOff x="372524" y="980728"/>
            <a:chExt cx="3057525" cy="601980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24" y="980728"/>
              <a:ext cx="3057525"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ttangolo 10"/>
            <p:cNvSpPr/>
            <p:nvPr/>
          </p:nvSpPr>
          <p:spPr bwMode="auto">
            <a:xfrm>
              <a:off x="2843808" y="1700808"/>
              <a:ext cx="586241"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it-IT" sz="1350">
                <a:latin typeface="Verdana" pitchFamily="34" charset="0"/>
              </a:endParaRPr>
            </a:p>
          </p:txBody>
        </p:sp>
        <p:sp>
          <p:nvSpPr>
            <p:cNvPr id="14" name="Rettangolo 13"/>
            <p:cNvSpPr/>
            <p:nvPr/>
          </p:nvSpPr>
          <p:spPr bwMode="auto">
            <a:xfrm>
              <a:off x="2996208" y="5301208"/>
              <a:ext cx="433841" cy="1080120"/>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it-IT" sz="1350">
                <a:latin typeface="Verdana" pitchFamily="34" charset="0"/>
              </a:endParaRPr>
            </a:p>
          </p:txBody>
        </p:sp>
      </p:grpSp>
    </p:spTree>
    <p:extLst>
      <p:ext uri="{BB962C8B-B14F-4D97-AF65-F5344CB8AC3E}">
        <p14:creationId xmlns:p14="http://schemas.microsoft.com/office/powerpoint/2010/main" val="3636027964"/>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DUPLICATEID" val="bcd74803ec3a4f4f80373c9863b8e795"/>
</p:tagLst>
</file>

<file path=ppt/tags/tag11.xml><?xml version="1.0" encoding="utf-8"?>
<p:tagLst xmlns:a="http://schemas.openxmlformats.org/drawingml/2006/main" xmlns:r="http://schemas.openxmlformats.org/officeDocument/2006/relationships" xmlns:p="http://schemas.openxmlformats.org/presentationml/2006/main">
  <p:tag name="DUPLICATEID" val="a1f0b8156b4045d2bea92bae750ef71d"/>
</p:tagLst>
</file>

<file path=ppt/tags/tag12.xml><?xml version="1.0" encoding="utf-8"?>
<p:tagLst xmlns:a="http://schemas.openxmlformats.org/drawingml/2006/main" xmlns:r="http://schemas.openxmlformats.org/officeDocument/2006/relationships" xmlns:p="http://schemas.openxmlformats.org/presentationml/2006/main">
  <p:tag name="DUPLICATEID" val="bf573b94ac8747aabfb26e1988c62071"/>
</p:tagLst>
</file>

<file path=ppt/tags/tag13.xml><?xml version="1.0" encoding="utf-8"?>
<p:tagLst xmlns:a="http://schemas.openxmlformats.org/drawingml/2006/main" xmlns:r="http://schemas.openxmlformats.org/officeDocument/2006/relationships" xmlns:p="http://schemas.openxmlformats.org/presentationml/2006/main">
  <p:tag name="DUPLICATEID" val="a9e45ac9e43c4c37a530e69925f7f10d"/>
</p:tagLst>
</file>

<file path=ppt/tags/tag14.xml><?xml version="1.0" encoding="utf-8"?>
<p:tagLst xmlns:a="http://schemas.openxmlformats.org/drawingml/2006/main" xmlns:r="http://schemas.openxmlformats.org/officeDocument/2006/relationships" xmlns:p="http://schemas.openxmlformats.org/presentationml/2006/main">
  <p:tag name="DUPLICATEID" val="4c5acc0c5c0b4f83b2e358a5b6be7193"/>
</p:tagLst>
</file>

<file path=ppt/tags/tag15.xml><?xml version="1.0" encoding="utf-8"?>
<p:tagLst xmlns:a="http://schemas.openxmlformats.org/drawingml/2006/main" xmlns:r="http://schemas.openxmlformats.org/officeDocument/2006/relationships" xmlns:p="http://schemas.openxmlformats.org/presentationml/2006/main">
  <p:tag name="DUPLICATEID" val="e07be59036a44833a5553fc073d96ca0"/>
</p:tagLst>
</file>

<file path=ppt/tags/tag16.xml><?xml version="1.0" encoding="utf-8"?>
<p:tagLst xmlns:a="http://schemas.openxmlformats.org/drawingml/2006/main" xmlns:r="http://schemas.openxmlformats.org/officeDocument/2006/relationships" xmlns:p="http://schemas.openxmlformats.org/presentationml/2006/main">
  <p:tag name="DUPLICATEID" val="b6f021769e134f13a0a8326bbc4331c3"/>
</p:tagLst>
</file>

<file path=ppt/tags/tag17.xml><?xml version="1.0" encoding="utf-8"?>
<p:tagLst xmlns:a="http://schemas.openxmlformats.org/drawingml/2006/main" xmlns:r="http://schemas.openxmlformats.org/officeDocument/2006/relationships" xmlns:p="http://schemas.openxmlformats.org/presentationml/2006/main">
  <p:tag name="DUPLICATEID" val="edf3d5af02cf49ce8fba540f661a1129"/>
</p:tagLst>
</file>

<file path=ppt/tags/tag18.xml><?xml version="1.0" encoding="utf-8"?>
<p:tagLst xmlns:a="http://schemas.openxmlformats.org/drawingml/2006/main" xmlns:r="http://schemas.openxmlformats.org/officeDocument/2006/relationships" xmlns:p="http://schemas.openxmlformats.org/presentationml/2006/main">
  <p:tag name="DUPLICATEID" val="1f8b36f708804d818647ae6608cac916"/>
</p:tagLst>
</file>

<file path=ppt/tags/tag19.xml><?xml version="1.0" encoding="utf-8"?>
<p:tagLst xmlns:a="http://schemas.openxmlformats.org/drawingml/2006/main" xmlns:r="http://schemas.openxmlformats.org/officeDocument/2006/relationships" xmlns:p="http://schemas.openxmlformats.org/presentationml/2006/main">
  <p:tag name="AUDIO_ID" val="508"/>
  <p:tag name="ARTICULATE_NAV_LEVEL" val="1"/>
  <p:tag name="ARTICULATE_TOC_EXPANDED" val="True"/>
  <p:tag name="ARTICULATE_SLIDE_PRESENTER_GUID" val="fe8c2223-b550-44ff-87f1-fe256b05de76"/>
  <p:tag name="ARTICULATE_SLIDE_PAUSE" val="1"/>
  <p:tag name="ARTICULATE_HIDE_SLIDE" val="0"/>
  <p:tag name="ARTICULATE_PLAYER_CONTROL_PREVIOUS" val="True"/>
  <p:tag name="ARTICULATE_PLAYER_CONTROL_NEXT" val="True"/>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509"/>
  <p:tag name="ARTICULATE_NAV_LEVEL" val="1"/>
  <p:tag name="ARTICULATE_TOC_EXPANDED" val="True"/>
  <p:tag name="ARTICULATE_SLIDE_PRESENTER_GUID" val="fe8c2223-b550-44ff-87f1-fe256b05de76"/>
  <p:tag name="ARTICULATE_SLIDE_PAUSE" val="1"/>
  <p:tag name="ARTICULATE_HIDE_SLIDE" val="0"/>
  <p:tag name="ARTICULATE_PLAYER_CONTROL_PREVIOUS" val="True"/>
  <p:tag name="ARTICULATE_PLAYER_CONTROL_NEXT" val="True"/>
  <p:tag name="ARTICULATE_USED_LAYOUT" val="2"/>
</p:tagLst>
</file>

<file path=ppt/tags/tag21.xml><?xml version="1.0" encoding="utf-8"?>
<p:tagLst xmlns:a="http://schemas.openxmlformats.org/drawingml/2006/main" xmlns:r="http://schemas.openxmlformats.org/officeDocument/2006/relationships" xmlns:p="http://schemas.openxmlformats.org/presentationml/2006/main">
  <p:tag name="AUDIO_ID" val="510"/>
  <p:tag name="ARTICULATE_NAV_LEVEL" val="1"/>
  <p:tag name="ARTICULATE_TOC_EXPANDED" val="True"/>
  <p:tag name="ARTICULATE_SLIDE_PRESENTER_GUID" val="fe8c2223-b550-44ff-87f1-fe256b05de76"/>
  <p:tag name="ARTICULATE_SLIDE_PAUSE" val="1"/>
  <p:tag name="ARTICULATE_HIDE_SLIDE" val="0"/>
  <p:tag name="ARTICULATE_PLAYER_CONTROL_PREVIOUS" val="True"/>
  <p:tag name="ARTICULATE_PLAYER_CONTROL_NEXT" val="True"/>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AUDIO_ID" val="512"/>
  <p:tag name="ARTICULATE_NAV_LEVEL" val="1"/>
  <p:tag name="ARTICULATE_TOC_EXPANDED" val="True"/>
  <p:tag name="ARTICULATE_SLIDE_PRESENTER_GUID" val="fe8c2223-b550-44ff-87f1-fe256b05de76"/>
  <p:tag name="ARTICULATE_SLIDE_PAUSE" val="1"/>
  <p:tag name="ARTICULATE_HIDE_SLIDE" val="0"/>
  <p:tag name="ARTICULATE_PLAYER_CONTROL_PREVIOUS" val="True"/>
  <p:tag name="ARTICULATE_PLAYER_CONTROL_NEXT" val="True"/>
  <p:tag name="ARTICULATE_USED_LAYOUT" val="2"/>
</p:tagLst>
</file>

<file path=ppt/tags/tag23.xml><?xml version="1.0" encoding="utf-8"?>
<p:tagLst xmlns:a="http://schemas.openxmlformats.org/drawingml/2006/main" xmlns:r="http://schemas.openxmlformats.org/officeDocument/2006/relationships" xmlns:p="http://schemas.openxmlformats.org/presentationml/2006/main">
  <p:tag name="AUDIO_ID" val="513"/>
  <p:tag name="ARTICULATE_NAV_LEVEL" val="1"/>
  <p:tag name="ARTICULATE_TOC_EXPANDED" val="True"/>
  <p:tag name="ARTICULATE_SLIDE_PRESENTER_GUID" val="fe8c2223-b550-44ff-87f1-fe256b05de76"/>
  <p:tag name="ARTICULATE_SLIDE_PAUSE" val="1"/>
  <p:tag name="ARTICULATE_HIDE_SLIDE" val="0"/>
  <p:tag name="ARTICULATE_PLAYER_CONTROL_PREVIOUS" val="True"/>
  <p:tag name="ARTICULATE_PLAYER_CONTROL_NEXT" val="True"/>
  <p:tag name="ARTICULATE_USED_LAYOUT" val="2"/>
</p:tagLst>
</file>

<file path=ppt/tags/tag24.xml><?xml version="1.0" encoding="utf-8"?>
<p:tagLst xmlns:a="http://schemas.openxmlformats.org/drawingml/2006/main" xmlns:r="http://schemas.openxmlformats.org/officeDocument/2006/relationships" xmlns:p="http://schemas.openxmlformats.org/presentationml/2006/main">
  <p:tag name="DUPLICATEID" val="9010788c5a754717aec4ac15370cce45"/>
</p:tagLst>
</file>

<file path=ppt/tags/tag25.xml><?xml version="1.0" encoding="utf-8"?>
<p:tagLst xmlns:a="http://schemas.openxmlformats.org/drawingml/2006/main" xmlns:r="http://schemas.openxmlformats.org/officeDocument/2006/relationships" xmlns:p="http://schemas.openxmlformats.org/presentationml/2006/main">
  <p:tag name="AUDIO_ID" val="514"/>
  <p:tag name="ARTICULATE_NAV_LEVEL" val="1"/>
  <p:tag name="ARTICULATE_TOC_EXPANDED" val="True"/>
  <p:tag name="ARTICULATE_SLIDE_PRESENTER_GUID" val="fe8c2223-b550-44ff-87f1-fe256b05de76"/>
  <p:tag name="ARTICULATE_SLIDE_PAUSE" val="1"/>
  <p:tag name="ARTICULATE_HIDE_SLIDE" val="0"/>
  <p:tag name="ARTICULATE_PLAYER_CONTROL_PREVIOUS" val="True"/>
  <p:tag name="ARTICULATE_PLAYER_CONTROL_NEXT" val="True"/>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AUDIO_ID" val="515"/>
  <p:tag name="ARTICULATE_NAV_LEVEL" val="1"/>
  <p:tag name="ARTICULATE_TOC_EXPANDED" val="True"/>
  <p:tag name="ARTICULATE_SLIDE_PRESENTER_GUID" val="fe8c2223-b550-44ff-87f1-fe256b05de76"/>
  <p:tag name="ARTICULATE_SLIDE_PAUSE" val="1"/>
  <p:tag name="ARTICULATE_HIDE_SLIDE" val="0"/>
  <p:tag name="ARTICULATE_PLAYER_CONTROL_PREVIOUS" val="True"/>
  <p:tag name="ARTICULATE_PLAYER_CONTROL_NEXT" val="True"/>
  <p:tag name="ARTICULATE_USED_LAYOUT" val="2"/>
</p:tagLst>
</file>

<file path=ppt/tags/tag27.xml><?xml version="1.0" encoding="utf-8"?>
<p:tagLst xmlns:a="http://schemas.openxmlformats.org/drawingml/2006/main" xmlns:r="http://schemas.openxmlformats.org/officeDocument/2006/relationships" xmlns:p="http://schemas.openxmlformats.org/presentationml/2006/main">
  <p:tag name="AUDIO_ID" val="516"/>
  <p:tag name="ARTICULATE_NAV_LEVEL" val="1"/>
  <p:tag name="ARTICULATE_TOC_EXPANDED" val="True"/>
  <p:tag name="ARTICULATE_SLIDE_PRESENTER_GUID" val="fe8c2223-b550-44ff-87f1-fe256b05de76"/>
  <p:tag name="ARTICULATE_SLIDE_PAUSE" val="1"/>
  <p:tag name="ARTICULATE_HIDE_SLIDE" val="0"/>
  <p:tag name="ARTICULATE_PLAYER_CONTROL_PREVIOUS" val="True"/>
  <p:tag name="ARTICULATE_PLAYER_CONTROL_NEXT" val="True"/>
  <p:tag name="ARTICULATE_USED_LAYOUT" val="2"/>
</p:tagLst>
</file>

<file path=ppt/tags/tag28.xml><?xml version="1.0" encoding="utf-8"?>
<p:tagLst xmlns:a="http://schemas.openxmlformats.org/drawingml/2006/main" xmlns:r="http://schemas.openxmlformats.org/officeDocument/2006/relationships" xmlns:p="http://schemas.openxmlformats.org/presentationml/2006/main">
  <p:tag name="AUDIO_ID" val="518"/>
  <p:tag name="ARTICULATE_NAV_LEVEL" val="1"/>
  <p:tag name="ARTICULATE_TOC_EXPANDED" val="True"/>
  <p:tag name="ARTICULATE_SLIDE_PRESENTER_GUID" val="fe8c2223-b550-44ff-87f1-fe256b05de76"/>
  <p:tag name="ARTICULATE_SLIDE_PAUSE" val="1"/>
  <p:tag name="ARTICULATE_HIDE_SLIDE" val="0"/>
  <p:tag name="ARTICULATE_PLAYER_CONTROL_PREVIOUS" val="True"/>
  <p:tag name="ARTICULATE_PLAYER_CONTROL_NEXT" val="True"/>
  <p:tag name="ARTICULATE_USED_LAYOUT" val="2"/>
</p:tagLst>
</file>

<file path=ppt/tags/tag29.xml><?xml version="1.0" encoding="utf-8"?>
<p:tagLst xmlns:a="http://schemas.openxmlformats.org/drawingml/2006/main" xmlns:r="http://schemas.openxmlformats.org/officeDocument/2006/relationships" xmlns:p="http://schemas.openxmlformats.org/presentationml/2006/main">
  <p:tag name="AUDIO_ID" val="523"/>
  <p:tag name="ARTICULATE_NAV_LEVEL" val="1"/>
  <p:tag name="ARTICULATE_TOC_EXPANDED" val="True"/>
  <p:tag name="ARTICULATE_SLIDE_PRESENTER_GUID" val="fe8c2223-b550-44ff-87f1-fe256b05de76"/>
  <p:tag name="ARTICULATE_SLIDE_PAUSE" val="1"/>
  <p:tag name="ARTICULATE_HIDE_SLIDE" val="0"/>
  <p:tag name="ARTICULATE_PLAYER_CONTROL_PREVIOUS" val="True"/>
  <p:tag name="ARTICULATE_PLAYER_CONTROL_NEXT" val="True"/>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fe8c2223-b550-44ff-87f1-fe256b05de76"/>
  <p:tag name="ARTICULATE_SLIDE_PAUSE" val="1"/>
  <p:tag name="ARTICULATE_HIDE_SLIDE" val="0"/>
  <p:tag name="ARTICULATE_PLAYER_CONTROL_PREVIOUS" val="False"/>
  <p:tag name="ARTICULATE_PLAYER_CONTROL_NEXT" val="True"/>
  <p:tag name="AUDIO_ID" val="478"/>
  <p:tag name="ARTICULATE_USED_LAYOUT" val="6"/>
</p:tagLst>
</file>

<file path=ppt/tags/tag30.xml><?xml version="1.0" encoding="utf-8"?>
<p:tagLst xmlns:a="http://schemas.openxmlformats.org/drawingml/2006/main" xmlns:r="http://schemas.openxmlformats.org/officeDocument/2006/relationships" xmlns:p="http://schemas.openxmlformats.org/presentationml/2006/main">
  <p:tag name="AUDIO_ID" val="524"/>
  <p:tag name="ARTICULATE_NAV_LEVEL" val="1"/>
  <p:tag name="ARTICULATE_TOC_EXPANDED" val="True"/>
  <p:tag name="ARTICULATE_SLIDE_PRESENTER_GUID" val="fe8c2223-b550-44ff-87f1-fe256b05de76"/>
  <p:tag name="ARTICULATE_SLIDE_PAUSE" val="1"/>
  <p:tag name="ARTICULATE_HIDE_SLIDE" val="0"/>
  <p:tag name="ARTICULATE_PLAYER_CONTROL_PREVIOUS" val="True"/>
  <p:tag name="ARTICULATE_PLAYER_CONTROL_NEXT" val="True"/>
  <p:tag name="ARTICULATE_USED_LAYOUT" val="2"/>
</p:tagLst>
</file>

<file path=ppt/tags/tag31.xml><?xml version="1.0" encoding="utf-8"?>
<p:tagLst xmlns:a="http://schemas.openxmlformats.org/drawingml/2006/main" xmlns:r="http://schemas.openxmlformats.org/officeDocument/2006/relationships" xmlns:p="http://schemas.openxmlformats.org/presentationml/2006/main">
  <p:tag name="DUPLICATEID" val="139dc3aa428847348d0cab7eba84cbde"/>
</p:tagLst>
</file>

<file path=ppt/tags/tag32.xml><?xml version="1.0" encoding="utf-8"?>
<p:tagLst xmlns:a="http://schemas.openxmlformats.org/drawingml/2006/main" xmlns:r="http://schemas.openxmlformats.org/officeDocument/2006/relationships" xmlns:p="http://schemas.openxmlformats.org/presentationml/2006/main">
  <p:tag name="DUPLICATEID" val="a635382b25a14dae865c147b27c19078"/>
</p:tagLst>
</file>

<file path=ppt/tags/tag33.xml><?xml version="1.0" encoding="utf-8"?>
<p:tagLst xmlns:a="http://schemas.openxmlformats.org/drawingml/2006/main" xmlns:r="http://schemas.openxmlformats.org/officeDocument/2006/relationships" xmlns:p="http://schemas.openxmlformats.org/presentationml/2006/main">
  <p:tag name="DUPLICATEID" val="ac134faa834249f3a8a8e14e563f3f9e"/>
</p:tagLst>
</file>

<file path=ppt/tags/tag34.xml><?xml version="1.0" encoding="utf-8"?>
<p:tagLst xmlns:a="http://schemas.openxmlformats.org/drawingml/2006/main" xmlns:r="http://schemas.openxmlformats.org/officeDocument/2006/relationships" xmlns:p="http://schemas.openxmlformats.org/presentationml/2006/main">
  <p:tag name="DUPLICATEID" val="5a891b32e03c4b3f9773ef0bf5c88a43"/>
</p:tagLst>
</file>

<file path=ppt/tags/tag35.xml><?xml version="1.0" encoding="utf-8"?>
<p:tagLst xmlns:a="http://schemas.openxmlformats.org/drawingml/2006/main" xmlns:r="http://schemas.openxmlformats.org/officeDocument/2006/relationships" xmlns:p="http://schemas.openxmlformats.org/presentationml/2006/main">
  <p:tag name="DUPLICATEID" val="d0a2ae911eef46569568c14ecddc3f30"/>
</p:tagLst>
</file>

<file path=ppt/tags/tag36.xml><?xml version="1.0" encoding="utf-8"?>
<p:tagLst xmlns:a="http://schemas.openxmlformats.org/drawingml/2006/main" xmlns:r="http://schemas.openxmlformats.org/officeDocument/2006/relationships" xmlns:p="http://schemas.openxmlformats.org/presentationml/2006/main">
  <p:tag name="DUPLICATEID" val="4eafcd494bbc4c148de7cc26f6a34c46"/>
</p:tagLst>
</file>

<file path=ppt/tags/tag37.xml><?xml version="1.0" encoding="utf-8"?>
<p:tagLst xmlns:a="http://schemas.openxmlformats.org/drawingml/2006/main" xmlns:r="http://schemas.openxmlformats.org/officeDocument/2006/relationships" xmlns:p="http://schemas.openxmlformats.org/presentationml/2006/main">
  <p:tag name="AUDIO_ID" val="525"/>
  <p:tag name="ARTICULATE_NAV_LEVEL" val="1"/>
  <p:tag name="ARTICULATE_TOC_EXPANDED" val="True"/>
  <p:tag name="ARTICULATE_SLIDE_PRESENTER_GUID" val="fe8c2223-b550-44ff-87f1-fe256b05de76"/>
  <p:tag name="ARTICULATE_SLIDE_PAUSE" val="1"/>
  <p:tag name="ARTICULATE_HIDE_SLIDE" val="0"/>
  <p:tag name="ARTICULATE_PLAYER_CONTROL_PREVIOUS" val="True"/>
  <p:tag name="ARTICULATE_PLAYER_CONTROL_NEXT" val="True"/>
  <p:tag name="ARTICULATE_USED_LAYOUT" val="2"/>
</p:tagLst>
</file>

<file path=ppt/tags/tag38.xml><?xml version="1.0" encoding="utf-8"?>
<p:tagLst xmlns:a="http://schemas.openxmlformats.org/drawingml/2006/main" xmlns:r="http://schemas.openxmlformats.org/officeDocument/2006/relationships" xmlns:p="http://schemas.openxmlformats.org/presentationml/2006/main">
  <p:tag name="AUDIO_ID" val="526"/>
  <p:tag name="ARTICULATE_NAV_LEVEL" val="1"/>
  <p:tag name="ARTICULATE_TOC_EXPANDED" val="True"/>
  <p:tag name="ARTICULATE_SLIDE_PRESENTER_GUID" val="fe8c2223-b550-44ff-87f1-fe256b05de76"/>
  <p:tag name="ARTICULATE_SLIDE_PAUSE" val="1"/>
  <p:tag name="ARTICULATE_HIDE_SLIDE" val="0"/>
  <p:tag name="ARTICULATE_PLAYER_CONTROL_PREVIOUS" val="True"/>
  <p:tag name="ARTICULATE_PLAYER_CONTROL_NEXT" val="True"/>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AUDIO_ID" val="506"/>
  <p:tag name="ARTICULATE_NAV_LEVEL" val="1"/>
  <p:tag name="ARTICULATE_TOC_EXPANDED" val="True"/>
  <p:tag name="ARTICULATE_SLIDE_PRESENTER_GUID" val="fe8c2223-b550-44ff-87f1-fe256b05de76"/>
  <p:tag name="ARTICULATE_SLIDE_PAUSE" val="1"/>
  <p:tag name="ARTICULATE_HIDE_SLIDE" val="0"/>
  <p:tag name="ARTICULATE_PLAYER_CONTROL_PREVIOUS" val="True"/>
  <p:tag name="ARTICULATE_PLAYER_CONTROL_NEXT" val="True"/>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UDIO_ID" val="507"/>
  <p:tag name="ARTICULATE_NAV_LEVEL" val="1"/>
  <p:tag name="ARTICULATE_TOC_EXPANDED" val="True"/>
  <p:tag name="ARTICULATE_SLIDE_PRESENTER_GUID" val="fe8c2223-b550-44ff-87f1-fe256b05de76"/>
  <p:tag name="ARTICULATE_SLIDE_PAUSE" val="1"/>
  <p:tag name="ARTICULATE_HIDE_SLIDE" val="0"/>
  <p:tag name="ARTICULATE_PLAYER_CONTROL_PREVIOUS" val="True"/>
  <p:tag name="ARTICULATE_PLAYER_CONTROL_NEXT" val="True"/>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DUPLICATEID" val="0248849240a944329b645e1b954b4373"/>
</p:tagLst>
</file>

<file path=ppt/tags/tag7.xml><?xml version="1.0" encoding="utf-8"?>
<p:tagLst xmlns:a="http://schemas.openxmlformats.org/drawingml/2006/main" xmlns:r="http://schemas.openxmlformats.org/officeDocument/2006/relationships" xmlns:p="http://schemas.openxmlformats.org/presentationml/2006/main">
  <p:tag name="DUPLICATEID" val="6dfc5c0c17ea4342af5b26f0252ad86f"/>
</p:tagLst>
</file>

<file path=ppt/tags/tag8.xml><?xml version="1.0" encoding="utf-8"?>
<p:tagLst xmlns:a="http://schemas.openxmlformats.org/drawingml/2006/main" xmlns:r="http://schemas.openxmlformats.org/officeDocument/2006/relationships" xmlns:p="http://schemas.openxmlformats.org/presentationml/2006/main">
  <p:tag name="DUPLICATEID" val="a4ba068b6fdf47f7a8cd25155e6d5c9f"/>
</p:tagLst>
</file>

<file path=ppt/tags/tag9.xml><?xml version="1.0" encoding="utf-8"?>
<p:tagLst xmlns:a="http://schemas.openxmlformats.org/drawingml/2006/main" xmlns:r="http://schemas.openxmlformats.org/officeDocument/2006/relationships" xmlns:p="http://schemas.openxmlformats.org/presentationml/2006/main">
  <p:tag name="DUPLICATEID" val="fe00e8e7932e4e7ca73ce01891c8ffa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13066</TotalTime>
  <Words>5381</Words>
  <Application>Microsoft Office PowerPoint</Application>
  <PresentationFormat>On-screen Show (4:3)</PresentationFormat>
  <Paragraphs>567</Paragraphs>
  <Slides>45</Slides>
  <Notes>21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45</vt:i4>
      </vt:variant>
    </vt:vector>
  </HeadingPairs>
  <TitlesOfParts>
    <vt:vector size="58" baseType="lpstr">
      <vt:lpstr>Arial</vt:lpstr>
      <vt:lpstr>Calibri</vt:lpstr>
      <vt:lpstr>CG Times</vt:lpstr>
      <vt:lpstr>CorinNew</vt:lpstr>
      <vt:lpstr>Helvetica Neue LT Std 45 Light</vt:lpstr>
      <vt:lpstr>Helvetica Neue LT Std 55 Roman</vt:lpstr>
      <vt:lpstr>HelveticaNeueLT Std Lt</vt:lpstr>
      <vt:lpstr>Symbol</vt:lpstr>
      <vt:lpstr>Times New Roman</vt:lpstr>
      <vt:lpstr>Verdana</vt:lpstr>
      <vt:lpstr>Wingdings</vt:lpstr>
      <vt:lpstr>Office Theme</vt:lpstr>
      <vt:lpstr>1_Office Theme</vt:lpstr>
      <vt:lpstr>ANIKA Therapeutics, Srl …</vt:lpstr>
      <vt:lpstr>KỸ THUẬT TÁI TẠO SỤN HOÀN HẢO CHỈ TRONG MỘT BƯỚC </vt:lpstr>
      <vt:lpstr>HYALOFaST -  SẢN PHẨM DUY NHẤT</vt:lpstr>
      <vt:lpstr>PowerPoint Presentation</vt:lpstr>
      <vt:lpstr>Sản phẩm</vt:lpstr>
      <vt:lpstr>ĐẶC ĐIỂM CHÍNH CỦA SẢN PHẨM HYALOFAST</vt:lpstr>
      <vt:lpstr>TẠI SAO CẦN LỰA CHỌN HYALOFAST?</vt:lpstr>
      <vt:lpstr>PowerPoint Presentation</vt:lpstr>
      <vt:lpstr>PowerPoint Presentation</vt:lpstr>
      <vt:lpstr>PowerPoint Presentation</vt:lpstr>
      <vt:lpstr>Hyalofast: khung tổ chức 3D HYAFF</vt:lpstr>
      <vt:lpstr>ĐIỀU KIỆN SỬ DỤNG  VÀ KỸ THUẬT ỨNG DỤNG</vt:lpstr>
      <vt:lpstr>PHƯƠNG PHÁP SỬ DỤNG</vt:lpstr>
      <vt:lpstr>PowerPoint Presentation</vt:lpstr>
      <vt:lpstr>TẠI SAO SỬ DỤNG khung tổ chức SINH HỌC cùng KÍCH THÍCH TUỶ XƯƠNG</vt:lpstr>
      <vt:lpstr>TẾ BÀO GỐC TRUNG MÔ MSCS TỪ THỦ THUẬT KÍCH THÍCH TUỶ XƯƠNG</vt:lpstr>
      <vt:lpstr>PowerPoint Presentation</vt:lpstr>
      <vt:lpstr>PowerPoint Presentation</vt:lpstr>
      <vt:lpstr>Sự kết hợp LÀm nên THÀNH CÔNG  </vt:lpstr>
      <vt:lpstr> video kỹ thuật phẫu thuật  Hyalofast + Nanofracture (NanoFx) – kỹ thuật nội soi khớp gối</vt:lpstr>
      <vt:lpstr>PowerPoint Presentation</vt:lpstr>
      <vt:lpstr>Quá trình lành mô VÀ PHỤC HỒI CHỨC NĂNG</vt:lpstr>
      <vt:lpstr>GIAI ĐOẠN 1  (TUẦN 0-6):  GIAI ĐOẠN BẢO VỆ VÀ bắt đầu HOẠT động</vt:lpstr>
      <vt:lpstr>GIAI ĐOẠN 2 (TUẦN 7-10) : CHỊU TẢI VÀ PHỤC HỒI CHỨC NĂNG</vt:lpstr>
      <vt:lpstr>GIAI ĐOẠN 3 (TUẦN 11-24):PHỤC HỒI HOẠT ĐỘNG</vt:lpstr>
      <vt:lpstr>TRỞ LẠI HOẠT ĐỘNG THỂ THAO</vt:lpstr>
      <vt:lpstr>PowerPoint Presentation</vt:lpstr>
      <vt:lpstr>PowerPoint Presentation</vt:lpstr>
      <vt:lpstr>CÁC THẾ HỆ DÂY CHẰNG NHÂN TẠO</vt:lpstr>
      <vt:lpstr>PowerPoint Presentation</vt:lpstr>
      <vt:lpstr>Lịch sử phát triển </vt:lpstr>
      <vt:lpstr>THIẾT KẾ, VẬT LIỆU VÀ ƯU ĐIỂM </vt:lpstr>
      <vt:lpstr>ĐÁP ỨNG VẬT LIỆU TỔNG HỢP</vt:lpstr>
      <vt:lpstr>PowerPoint Presentation</vt:lpstr>
      <vt:lpstr>PowerPoint Presentation</vt:lpstr>
      <vt:lpstr>PowerPoint Presentation</vt:lpstr>
      <vt:lpstr>Immediate strength</vt:lpstr>
      <vt:lpstr>Immediate strength</vt:lpstr>
      <vt:lpstr>Immediate strength</vt:lpstr>
      <vt:lpstr>Optimised function</vt:lpstr>
      <vt:lpstr>Conservative anatomical restoration</vt:lpstr>
      <vt:lpstr>Superior biocompatibility</vt:lpstr>
      <vt:lpstr>Superior biocompatibility</vt:lpstr>
      <vt:lpstr>DỤNG CỤ PHẪU THUẬT</vt:lpstr>
      <vt:lpstr>Bác cáo khoa học</vt:lpstr>
    </vt:vector>
  </TitlesOfParts>
  <Company>Anika Therapeutics,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Decker</dc:creator>
  <cp:lastModifiedBy>Anh Nguyen</cp:lastModifiedBy>
  <cp:revision>735</cp:revision>
  <cp:lastPrinted>2016-06-24T08:53:19Z</cp:lastPrinted>
  <dcterms:created xsi:type="dcterms:W3CDTF">2015-04-28T16:19:31Z</dcterms:created>
  <dcterms:modified xsi:type="dcterms:W3CDTF">2024-02-20T14:51:26Z</dcterms:modified>
</cp:coreProperties>
</file>