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89" r:id="rId4"/>
    <p:sldId id="291" r:id="rId5"/>
    <p:sldId id="292" r:id="rId6"/>
    <p:sldId id="297" r:id="rId7"/>
    <p:sldId id="299" r:id="rId8"/>
    <p:sldId id="300" r:id="rId9"/>
    <p:sldId id="301" r:id="rId10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9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B1208C-18B2-5546-0D1F-392D1E2737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5584B-D212-41D6-EBE9-7B27C5ACB8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5B9D19-E87A-1744-A79D-576F0545464F}" type="datetimeFigureOut">
              <a:rPr lang="en-US"/>
              <a:pPr>
                <a:defRPr/>
              </a:pPr>
              <a:t>8/28/23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231B8-CE5E-C35C-A076-9C47ED398D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32B32-21A9-77C0-3A93-E8A5358CF2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6177C8-6AD5-FA4C-9DD1-EEC816B53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530F68-C34C-4B24-A50D-264FEC7404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ED2DF-C21B-6C46-EC2A-AF21BEAA44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D64478-E64C-034F-87D0-6C0D5D9F9F8F}" type="datetimeFigureOut">
              <a:rPr lang="en-US"/>
              <a:pPr>
                <a:defRPr/>
              </a:pPr>
              <a:t>8/28/23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FA7C2BC-DA8C-F0D0-B45D-BF21481509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350BA44-E332-863D-A242-A094D2668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F88B3-173B-FA21-8A56-ECA14104B4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D5A7B-260C-5219-025F-A1928D1809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432955-F17C-E948-BD43-619548F695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8CBDBB0-BFB6-6D9A-F378-F57C51BF5A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8559A455-D32F-4AEE-621C-4535D038AF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F3C37154-E338-3312-5111-71E326989D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7972A8-AE74-A945-B0BD-06060F938F6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0304B8B1-BD4B-E2E3-B21E-90FF321441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86CA580-1CD9-EE50-AF1B-12C6CB217B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723CB0C-CEDB-E149-5278-78204B050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AA1755-D1F5-404F-8564-7C640D75980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72B0E-F530-3E7F-A91A-5176E8D22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60D9-ED5C-0644-83A6-1D80620110E9}" type="datetimeFigureOut">
              <a:rPr lang="en-US"/>
              <a:pPr>
                <a:defRPr/>
              </a:pPr>
              <a:t>8/28/23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7EB51-793A-945E-D068-026C6F75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8CAE6-4DE5-1B09-C130-E2F25111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E5824-0924-7247-BDF2-CEF8ACAF57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68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9B36A-3898-7868-0375-D53D5C10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C41A-3380-E843-AF3E-7A57E5B68C92}" type="datetimeFigureOut">
              <a:rPr lang="en-US"/>
              <a:pPr>
                <a:defRPr/>
              </a:pPr>
              <a:t>8/28/23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40767-F1F5-B5F3-CC2F-582306B4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4BF89-43BC-9446-49C0-A55EF9F5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B3049-D683-6F43-9C28-88A6973EF7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1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AF2E7-6EA0-575E-A8AA-2E20CE97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6E7A2-56C2-0F4F-B33C-62847A1D5CBE}" type="datetimeFigureOut">
              <a:rPr lang="en-US"/>
              <a:pPr>
                <a:defRPr/>
              </a:pPr>
              <a:t>8/28/23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B7401-CBAE-E5DC-D4CF-48B906B6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D78F2-E55F-924E-67F0-C671FBA5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5E265-F685-4249-846A-787251D35D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79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63632-1F77-78FF-32DD-4CF25ED2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1C9F1-F213-3C48-8C16-5AA4611CDDAF}" type="datetimeFigureOut">
              <a:rPr lang="en-US"/>
              <a:pPr>
                <a:defRPr/>
              </a:pPr>
              <a:t>8/28/23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27338-FF49-5938-B34F-83791E07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9E3DD-C0BC-FBFE-E315-386769FC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BF68F-54A6-B944-AF9E-143DEEF86F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4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27340-8091-4D6D-1E3B-D77AFA63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D4A8-32A7-A640-95C1-9B3A237519FE}" type="datetimeFigureOut">
              <a:rPr lang="en-US"/>
              <a:pPr>
                <a:defRPr/>
              </a:pPr>
              <a:t>8/28/23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DB098-46E9-E15A-4D96-6EBB4DC0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1DCAB-C623-F7CA-1157-F130903D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5E2F-A7E3-EE49-BE7A-B3528BC8C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37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5133DF-2F83-926E-E404-DCC1ADAA6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4FBD-80A3-EF4C-AE6E-571DE907628F}" type="datetimeFigureOut">
              <a:rPr lang="en-US"/>
              <a:pPr>
                <a:defRPr/>
              </a:pPr>
              <a:t>8/28/23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5D9D8D-75CB-4F4B-BA8D-52FA5E2A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7E694D-1B3C-165B-9DFA-52F451CC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723A-9D3E-C04B-94F2-83870ACAD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75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A8AB6D7-8274-05D5-1A96-DC2C8CDD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C6418-F1AC-5445-B49C-9F8C0D9919E6}" type="datetimeFigureOut">
              <a:rPr lang="en-US"/>
              <a:pPr>
                <a:defRPr/>
              </a:pPr>
              <a:t>8/28/23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BC7CC2-EA78-8893-3477-028CF50A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A41EB5A-AABD-0D71-7684-51670449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73F2B-A09F-4E41-A0F9-3D2D220B1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76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B6C952-8CD6-BDB6-1BD5-844DD350B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248BF-171D-A446-A6AA-F5A4A9E83792}" type="datetimeFigureOut">
              <a:rPr lang="en-US"/>
              <a:pPr>
                <a:defRPr/>
              </a:pPr>
              <a:t>8/28/23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2910AC-072E-C579-3B0E-1C56F2313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001D10-11D2-180F-44B1-1C8F02BF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DCD9-E3C7-D849-A02D-79076C14DB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46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085889-BC23-A735-B47F-DF297796D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6243-0251-6549-BE26-21A1A6F50A3C}" type="datetimeFigureOut">
              <a:rPr lang="en-US"/>
              <a:pPr>
                <a:defRPr/>
              </a:pPr>
              <a:t>8/28/23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BFCAB5-A338-6D92-740F-70E12368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8EC54E-4C7A-115F-D7CE-5C3D09A7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51BA0-C6BD-5F40-ABA4-807AC0BB9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22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E26527-058D-902E-20A4-C21E9B22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EE3CE-E6B8-8A44-8733-CC340976AE25}" type="datetimeFigureOut">
              <a:rPr lang="en-US"/>
              <a:pPr>
                <a:defRPr/>
              </a:pPr>
              <a:t>8/28/23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608F94-C469-0C71-8C5F-9FCA32489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D59BA0-1AC6-1FB7-06F3-59390A4A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B76CA-3A85-6246-BF2A-D786994277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01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248F6D-4C96-5E1D-F795-92B4DA0F2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070E-0461-7943-9EE1-15C18F3FE3A9}" type="datetimeFigureOut">
              <a:rPr lang="en-US"/>
              <a:pPr>
                <a:defRPr/>
              </a:pPr>
              <a:t>8/28/23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1690CB-2D1A-292C-9F86-778A3A47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0E70D2-C312-F2D9-AAE3-24DF4FC26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FD672-8D9F-B04D-BCE6-C7BDA9DE8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00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4DC14B1-BF95-D9E5-D50E-6D98E0A14E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1E9E46A-A682-D458-458A-F959F3191F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B3D52-78CD-0A35-651C-71BCD4939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E7D0B0-7D81-0F40-85A1-637D414C5B46}" type="datetimeFigureOut">
              <a:rPr lang="en-US"/>
              <a:pPr>
                <a:defRPr/>
              </a:pPr>
              <a:t>8/28/23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28293-4F46-4DED-694D-2356538AA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411BF-AF2F-13CF-099D-2742C02B6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A29051D-DA32-0840-A622-F054B57D6B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coringroup.com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coringroup.com/uk/solution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O%20coi%20Trinity%20va%20vit.pdf" TargetMode="External"/><Relationship Id="rId3" Type="http://schemas.openxmlformats.org/officeDocument/2006/relationships/image" Target="../media/image7.jpeg"/><Relationship Id="rId7" Type="http://schemas.openxmlformats.org/officeDocument/2006/relationships/hyperlink" Target="Chuoi%20Trifit%20va%20chom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Chom.pdf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Lot%20va%20o%20coi%20Trinity.pdf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O%20coi%20Trinity%20va%20vit.pdf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hyperlink" Target="Chuoi%20Trifit%20va%20chom.pdf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Dual.pdf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Lot%20va%20o%20coi%20Trinity.pdf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7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A8BE89E-01CF-511B-6035-8600D05E3C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6C07606A-BEDE-8A8C-EC8E-920491A36D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5D20A-A323-235F-2C58-484A1756F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13" y="0"/>
            <a:ext cx="9699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A7CB638A-0D65-81ED-67F1-8BC80ACE4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8">
            <a:extLst>
              <a:ext uri="{FF2B5EF4-FFF2-40B4-BE49-F238E27FC236}">
                <a16:creationId xmlns:a16="http://schemas.microsoft.com/office/drawing/2014/main" id="{0D5C142C-9BB0-2258-33B9-092067FE2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96863"/>
            <a:ext cx="8320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Corin Group PLC                                     </a:t>
            </a:r>
            <a:r>
              <a:rPr lang="en-US" altLang="en-US" sz="2400">
                <a:solidFill>
                  <a:srgbClr val="666666"/>
                </a:solidFill>
                <a:latin typeface="Arial" panose="020B0604020202020204" pitchFamily="34" charset="0"/>
                <a:hlinkClick r:id="rId5" tooltip="Home"/>
              </a:rPr>
              <a:t>www.coringroup.com</a:t>
            </a:r>
            <a:endParaRPr lang="en-US" altLang="en-US" sz="240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United Kingdom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A055A0-1D21-926B-F4F9-538D1A748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3790950"/>
            <a:ext cx="15652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123030-08D3-2903-700F-5CB72053E1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3943350"/>
            <a:ext cx="3090863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4C21B3-B0E3-E6E8-3750-3188AF0841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3616325"/>
            <a:ext cx="17843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80BBCF-2B77-8528-F23D-EFA2CB995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290638"/>
            <a:ext cx="80105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Thành lập năm 1985, tại Cirencester, Anh Quốc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Năm 1988 giới thiệu khớp gối Rotaglide+ (Sản phẩm khớp gối nhân tạo linh động đầu tiên trên thế giới)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chính: Khớp nhân tạo (Khớp háng, khớp gối, và khớp cổ chân).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...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>
            <a:extLst>
              <a:ext uri="{FF2B5EF4-FFF2-40B4-BE49-F238E27FC236}">
                <a16:creationId xmlns:a16="http://schemas.microsoft.com/office/drawing/2014/main" id="{86A0F838-68F7-CA69-F0D0-009B03574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89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>
            <a:extLst>
              <a:ext uri="{FF2B5EF4-FFF2-40B4-BE49-F238E27FC236}">
                <a16:creationId xmlns:a16="http://schemas.microsoft.com/office/drawing/2014/main" id="{E2DBA437-3A42-2B97-8772-F3D6FA3DA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88" y="1285875"/>
            <a:ext cx="7720012" cy="364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6286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250000"/>
              </a:lnSpc>
            </a:pPr>
            <a:r>
              <a:rPr lang="en-US" altLang="en-US" sz="16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 HÁNG NHÂN TẠO</a:t>
            </a:r>
          </a:p>
          <a:p>
            <a:pPr lvl="3" algn="just" eaLnBrk="1" hangingPunct="1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 eaLnBrk="1" hangingPunct="1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2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(MDM)</a:t>
            </a:r>
          </a:p>
          <a:p>
            <a:pPr lvl="3" algn="just" eaLnBrk="1" hangingPunct="1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250000"/>
              </a:lnSpc>
            </a:pPr>
            <a:r>
              <a:rPr lang="en-US" altLang="en-US" sz="16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 GỐI CÂN BẰNG ĐẰNG TR</a:t>
            </a:r>
            <a:r>
              <a:rPr lang="vi-VN" altLang="en-US" sz="16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6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UNITY (PS/CR/CS)</a:t>
            </a:r>
          </a:p>
          <a:p>
            <a:pPr eaLnBrk="1" hangingPunct="1"/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Box 2">
            <a:extLst>
              <a:ext uri="{FF2B5EF4-FFF2-40B4-BE49-F238E27FC236}">
                <a16:creationId xmlns:a16="http://schemas.microsoft.com/office/drawing/2014/main" id="{54043BA8-CFA1-1465-53BE-CF8827469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231775"/>
            <a:ext cx="7431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GIỚI THIỆU TẠI VIỆT NAM</a:t>
            </a:r>
          </a:p>
        </p:txBody>
      </p:sp>
      <p:pic>
        <p:nvPicPr>
          <p:cNvPr id="7173" name="Picture 3">
            <a:extLst>
              <a:ext uri="{FF2B5EF4-FFF2-40B4-BE49-F238E27FC236}">
                <a16:creationId xmlns:a16="http://schemas.microsoft.com/office/drawing/2014/main" id="{A86AED6F-01A8-377A-B0AA-E5A1AE97D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106838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F747C70A-4079-93B8-416C-5C34E0694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>
            <a:extLst>
              <a:ext uri="{FF2B5EF4-FFF2-40B4-BE49-F238E27FC236}">
                <a16:creationId xmlns:a16="http://schemas.microsoft.com/office/drawing/2014/main" id="{1585A1FF-56F9-F2D3-5130-5CF7679CC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231775"/>
            <a:ext cx="7431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GIỚI THIỆU TẠI VIỆT NAM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34365241-E12B-87ED-E79D-52FA4CE83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106838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39A869-44E5-D40F-7798-157268EEF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206500"/>
            <a:ext cx="7270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1.Khớp háng toàn phần không xi măng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5482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07A8A1-3C1D-40FE-DC2F-B381D07B8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1417638"/>
            <a:ext cx="23717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1F9C33-45ED-7F31-468C-450C08AE97ED}"/>
              </a:ext>
            </a:extLst>
          </p:cNvPr>
          <p:cNvSpPr txBox="1"/>
          <p:nvPr/>
        </p:nvSpPr>
        <p:spPr>
          <a:xfrm>
            <a:off x="444500" y="1931988"/>
            <a:ext cx="6892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891" indent="-342891">
              <a:buFont typeface="+mj-lt"/>
              <a:buAutoNum type="arabicPeriod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Trinity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44mm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68mm)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...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buFont typeface="+mj-lt"/>
              <a:buAutoNum type="arabicPeriod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800080" lvl="1" indent="-342891">
              <a:buFont typeface="Times New Roman" panose="02020603050405020304" pitchFamily="18" charset="0"/>
              <a:buChar char="+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080" lvl="1" indent="-342891">
              <a:buFont typeface="Times New Roman" panose="02020603050405020304" pitchFamily="18" charset="0"/>
              <a:buChar char="+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080" lvl="1" indent="-342891">
              <a:buFont typeface="Times New Roman" panose="02020603050405020304" pitchFamily="18" charset="0"/>
              <a:buChar char="+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080" lvl="1" indent="-342891">
              <a:buFont typeface="Times New Roman" panose="02020603050405020304" pitchFamily="18" charset="0"/>
              <a:buChar char="+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buFont typeface="+mj-lt"/>
              <a:buAutoNum type="arabicPeriod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Chỏm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800080" lvl="1" indent="-342891">
              <a:buFont typeface="Times New Roman" panose="02020603050405020304" pitchFamily="18" charset="0"/>
              <a:buChar char="+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Chỏm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080" lvl="1" indent="-342891">
              <a:buFont typeface="Times New Roman" panose="02020603050405020304" pitchFamily="18" charset="0"/>
              <a:buChar char="+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Chỏm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...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buFont typeface="+mj-lt"/>
              <a:buAutoNum type="arabicPeriod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Trifit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...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buFont typeface="+mj-lt"/>
              <a:buAutoNum type="arabicPeriod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titan: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6.5mm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15mm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65mm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file"/>
              </a:rPr>
              <a:t>...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9224" name="Picture 3" descr="A close up of a logo&#13;&#10;&#13;&#10;Description generated with very high confidence">
            <a:extLst>
              <a:ext uri="{FF2B5EF4-FFF2-40B4-BE49-F238E27FC236}">
                <a16:creationId xmlns:a16="http://schemas.microsoft.com/office/drawing/2014/main" id="{E56EFC07-77D1-2832-7C01-B56953F01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482975"/>
            <a:ext cx="139065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">
            <a:extLst>
              <a:ext uri="{FF2B5EF4-FFF2-40B4-BE49-F238E27FC236}">
                <a16:creationId xmlns:a16="http://schemas.microsoft.com/office/drawing/2014/main" id="{17E2D575-F429-8668-0CB9-CF1E916F6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2671763"/>
            <a:ext cx="8159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>
            <a:extLst>
              <a:ext uri="{FF2B5EF4-FFF2-40B4-BE49-F238E27FC236}">
                <a16:creationId xmlns:a16="http://schemas.microsoft.com/office/drawing/2014/main" id="{1F458DEE-B90C-48D4-6A10-AC29FB139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2651125"/>
            <a:ext cx="93503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78D2F2AB-FD01-929B-0D19-663C3D9D7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>
            <a:extLst>
              <a:ext uri="{FF2B5EF4-FFF2-40B4-BE49-F238E27FC236}">
                <a16:creationId xmlns:a16="http://schemas.microsoft.com/office/drawing/2014/main" id="{13A2552E-51D6-B8C9-AECA-40403B0F6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231775"/>
            <a:ext cx="7431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GIỚI THIỆU TẠI VIỆT NAM</a:t>
            </a: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9AE27B43-028D-213C-A54F-56DFBB3FD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106838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5B2FB9-3F25-5FAD-0EA5-504FB454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206500"/>
            <a:ext cx="7880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2.Khớp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háng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Bipolar 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5482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18B7E-9339-FA7B-746A-9FAD856DE57E}"/>
              </a:ext>
            </a:extLst>
          </p:cNvPr>
          <p:cNvSpPr txBox="1"/>
          <p:nvPr/>
        </p:nvSpPr>
        <p:spPr>
          <a:xfrm>
            <a:off x="534988" y="1839913"/>
            <a:ext cx="689292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891" indent="-34289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Chỏm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38mm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62mm) ..</a:t>
            </a:r>
          </a:p>
          <a:p>
            <a:pPr marL="342891" indent="-34289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Chỏm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CoCr 22mm, 28mm</a:t>
            </a:r>
          </a:p>
          <a:p>
            <a:pPr marL="342891" indent="-34289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Trifit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11271" name="Picture 3" descr="A close up of a logo&#13;&#10;&#13;&#10;Description generated with very high confidence">
            <a:extLst>
              <a:ext uri="{FF2B5EF4-FFF2-40B4-BE49-F238E27FC236}">
                <a16:creationId xmlns:a16="http://schemas.microsoft.com/office/drawing/2014/main" id="{E5D0B5F9-CCF7-2742-4C4D-ECB9895D9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3486150"/>
            <a:ext cx="139065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>
            <a:extLst>
              <a:ext uri="{FF2B5EF4-FFF2-40B4-BE49-F238E27FC236}">
                <a16:creationId xmlns:a16="http://schemas.microsoft.com/office/drawing/2014/main" id="{0ECB1255-AF1E-8CD7-2A19-FBEFB8C28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1670050"/>
            <a:ext cx="146685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6">
            <a:extLst>
              <a:ext uri="{FF2B5EF4-FFF2-40B4-BE49-F238E27FC236}">
                <a16:creationId xmlns:a16="http://schemas.microsoft.com/office/drawing/2014/main" id="{F00B2D3B-BE93-9721-57AA-24DEA54C8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2854325"/>
            <a:ext cx="858837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0E08E4E8-61EA-2F10-6CEF-BB390D482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>
            <a:extLst>
              <a:ext uri="{FF2B5EF4-FFF2-40B4-BE49-F238E27FC236}">
                <a16:creationId xmlns:a16="http://schemas.microsoft.com/office/drawing/2014/main" id="{CB238128-8031-D296-CC40-03EDB790F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231775"/>
            <a:ext cx="7431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GIỚI THIỆU TẠI VIỆT NAM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95F8E70A-93E9-D795-A96E-33DDCCADC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106838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CF8F93-4023-3123-0360-6662579E4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9538" y="1206500"/>
            <a:ext cx="914400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3.Khớp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háng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2400" b="1" dirty="0">
              <a:solidFill>
                <a:srgbClr val="5482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5482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C2F595-DB60-10D1-1FC8-886906ADE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601788"/>
            <a:ext cx="21113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7B2C95-EF50-84B0-C82C-84E50DFB2F0A}"/>
              </a:ext>
            </a:extLst>
          </p:cNvPr>
          <p:cNvSpPr txBox="1"/>
          <p:nvPr/>
        </p:nvSpPr>
        <p:spPr>
          <a:xfrm>
            <a:off x="534988" y="1839913"/>
            <a:ext cx="6892925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891" indent="-342891">
              <a:buFont typeface="+mj-lt"/>
              <a:buAutoNum type="arabicPeriod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Trinity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44mm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68mm)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...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Trinity Plus (46mm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70mm)</a:t>
            </a:r>
          </a:p>
          <a:p>
            <a:pPr marL="342891" indent="-342891">
              <a:buFont typeface="+mj-lt"/>
              <a:buAutoNum type="arabicPeriod" startAt="2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CoCr Hybrid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...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891" indent="-342891">
              <a:buFont typeface="+mj-lt"/>
              <a:buAutoNum type="arabicPeriod" startAt="2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Vitamin E</a:t>
            </a:r>
          </a:p>
          <a:p>
            <a:pPr marL="342891" indent="-342891">
              <a:buFont typeface="+mj-lt"/>
              <a:buAutoNum type="arabicPeriod" startAt="2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Chỏm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800080" lvl="1" indent="-342891">
              <a:buFont typeface="Times New Roman" panose="02020603050405020304" pitchFamily="18" charset="0"/>
              <a:buChar char="+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Chỏm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28mm</a:t>
            </a:r>
          </a:p>
          <a:p>
            <a:pPr marL="800080" lvl="1" indent="-342891">
              <a:buFont typeface="Times New Roman" panose="02020603050405020304" pitchFamily="18" charset="0"/>
              <a:buChar char="+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Chỏm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22/28mm</a:t>
            </a:r>
          </a:p>
          <a:p>
            <a:pPr marL="342891" indent="-342891">
              <a:buFont typeface="+mj-lt"/>
              <a:buAutoNum type="arabicPeriod" startAt="2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Trifit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...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buFont typeface="+mj-lt"/>
              <a:buAutoNum type="arabicPeriod" startAt="2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titan: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6.5mm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15mm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65mm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file"/>
              </a:rPr>
              <a:t>...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12296" name="Picture 3" descr="A close up of a logo&#13;&#10;&#13;&#10;Description generated with very high confidence">
            <a:extLst>
              <a:ext uri="{FF2B5EF4-FFF2-40B4-BE49-F238E27FC236}">
                <a16:creationId xmlns:a16="http://schemas.microsoft.com/office/drawing/2014/main" id="{6D7222DC-0470-BB55-6F0A-67E8AE9A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3954463"/>
            <a:ext cx="1092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">
            <a:extLst>
              <a:ext uri="{FF2B5EF4-FFF2-40B4-BE49-F238E27FC236}">
                <a16:creationId xmlns:a16="http://schemas.microsoft.com/office/drawing/2014/main" id="{DEAA8F3E-2CD6-F52C-E868-BFCDDF9F6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2311400"/>
            <a:ext cx="835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6" descr="A close up of a mans face&#13;&#10;&#13;&#10;Description automatically generated">
            <a:extLst>
              <a:ext uri="{FF2B5EF4-FFF2-40B4-BE49-F238E27FC236}">
                <a16:creationId xmlns:a16="http://schemas.microsoft.com/office/drawing/2014/main" id="{FF2C1B24-A2D3-E4D4-16FC-E0CE4CD7E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2786063"/>
            <a:ext cx="93821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0">
            <a:extLst>
              <a:ext uri="{FF2B5EF4-FFF2-40B4-BE49-F238E27FC236}">
                <a16:creationId xmlns:a16="http://schemas.microsoft.com/office/drawing/2014/main" id="{C63C6C61-A836-2B92-33F2-302A66D55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3381375"/>
            <a:ext cx="5270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">
            <a:extLst>
              <a:ext uri="{FF2B5EF4-FFF2-40B4-BE49-F238E27FC236}">
                <a16:creationId xmlns:a16="http://schemas.microsoft.com/office/drawing/2014/main" id="{D3311EF4-DDAA-F149-ED72-03268432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3381375"/>
            <a:ext cx="577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7A344CC3-F8F6-0CCB-F32C-27DFB5BB1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>
            <a:extLst>
              <a:ext uri="{FF2B5EF4-FFF2-40B4-BE49-F238E27FC236}">
                <a16:creationId xmlns:a16="http://schemas.microsoft.com/office/drawing/2014/main" id="{71AA7231-0C8E-57D2-F760-D13970098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231775"/>
            <a:ext cx="7431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GIỚI THIỆU TẠI VIỆT NAM</a:t>
            </a: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3A4033EB-DE95-1840-50CB-30D794714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106838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C94CE9-DA2F-BFA9-B037-9463A5201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206500"/>
            <a:ext cx="7270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4.Khớp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háng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5482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21573F-B468-7FC7-FE76-5F316A46679D}"/>
              </a:ext>
            </a:extLst>
          </p:cNvPr>
          <p:cNvSpPr txBox="1"/>
          <p:nvPr/>
        </p:nvSpPr>
        <p:spPr>
          <a:xfrm>
            <a:off x="444500" y="1931988"/>
            <a:ext cx="6892925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891" indent="-34289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</a:t>
            </a:r>
          </a:p>
          <a:p>
            <a:pPr marL="342891" indent="-34289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Chỏm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(22mm, 26mm, 28mm)</a:t>
            </a:r>
          </a:p>
          <a:p>
            <a:pPr marL="342891" indent="-34289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Taperfit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13319" name="Picture 3">
            <a:extLst>
              <a:ext uri="{FF2B5EF4-FFF2-40B4-BE49-F238E27FC236}">
                <a16:creationId xmlns:a16="http://schemas.microsoft.com/office/drawing/2014/main" id="{9D089D0A-3D2F-8C5F-C67C-B72CCA187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438400"/>
            <a:ext cx="81756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5">
            <a:extLst>
              <a:ext uri="{FF2B5EF4-FFF2-40B4-BE49-F238E27FC236}">
                <a16:creationId xmlns:a16="http://schemas.microsoft.com/office/drawing/2014/main" id="{C659A01A-1D3E-3B38-5BF9-88CEA68C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933450"/>
            <a:ext cx="12319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>
            <a:extLst>
              <a:ext uri="{FF2B5EF4-FFF2-40B4-BE49-F238E27FC236}">
                <a16:creationId xmlns:a16="http://schemas.microsoft.com/office/drawing/2014/main" id="{28B99228-813A-E8F7-CF15-769EE8043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3649663"/>
            <a:ext cx="1743075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>
            <a:extLst>
              <a:ext uri="{FF2B5EF4-FFF2-40B4-BE49-F238E27FC236}">
                <a16:creationId xmlns:a16="http://schemas.microsoft.com/office/drawing/2014/main" id="{548A42F9-4BCB-F2FA-E17B-6C24A8C5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557713"/>
            <a:ext cx="231775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CB653FC4-3AFC-E419-7102-C35CB2ADC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>
            <a:extLst>
              <a:ext uri="{FF2B5EF4-FFF2-40B4-BE49-F238E27FC236}">
                <a16:creationId xmlns:a16="http://schemas.microsoft.com/office/drawing/2014/main" id="{6AE99744-01EA-866B-43C8-44CFB0B31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231775"/>
            <a:ext cx="7431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GIỚI THIỆU TẠI VIỆT NAM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3930C8D4-1FD9-26AC-B00D-ABDBDD975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106838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2F3E72-6F91-F9F2-29FF-CB1F9B498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206500"/>
            <a:ext cx="7270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5.Khớp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háng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5482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F6127B-2452-D08E-895F-168F9A4A3B70}"/>
              </a:ext>
            </a:extLst>
          </p:cNvPr>
          <p:cNvSpPr txBox="1"/>
          <p:nvPr/>
        </p:nvSpPr>
        <p:spPr>
          <a:xfrm>
            <a:off x="444500" y="1931988"/>
            <a:ext cx="6892925" cy="333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891" indent="-34289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Chỏm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38mm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62mm) ..</a:t>
            </a:r>
          </a:p>
          <a:p>
            <a:pPr marL="342891" indent="-34289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Chỏm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CoCr 22mm, 28mm</a:t>
            </a:r>
          </a:p>
          <a:p>
            <a:pPr marL="342891" indent="-34289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Taperfit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</a:t>
            </a:r>
          </a:p>
          <a:p>
            <a:pPr>
              <a:lnSpc>
                <a:spcPct val="200000"/>
              </a:lnSpc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lnSpc>
                <a:spcPct val="200000"/>
              </a:lnSpc>
              <a:buFont typeface="+mj-lt"/>
              <a:buAutoNum type="arabicPeriod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3">
            <a:extLst>
              <a:ext uri="{FF2B5EF4-FFF2-40B4-BE49-F238E27FC236}">
                <a16:creationId xmlns:a16="http://schemas.microsoft.com/office/drawing/2014/main" id="{8EFA6CB3-D24E-62A5-4D6B-617636BF8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2741613"/>
            <a:ext cx="81597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>
            <a:extLst>
              <a:ext uri="{FF2B5EF4-FFF2-40B4-BE49-F238E27FC236}">
                <a16:creationId xmlns:a16="http://schemas.microsoft.com/office/drawing/2014/main" id="{F29C8760-7BE0-DA57-8A44-0A74C7895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3803650"/>
            <a:ext cx="174148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>
            <a:extLst>
              <a:ext uri="{FF2B5EF4-FFF2-40B4-BE49-F238E27FC236}">
                <a16:creationId xmlns:a16="http://schemas.microsoft.com/office/drawing/2014/main" id="{FA2F1BA8-A444-FF8D-B433-BBC7C6F0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309688"/>
            <a:ext cx="14636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188CB83E-70A7-693A-20E8-2C5697C63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>
            <a:extLst>
              <a:ext uri="{FF2B5EF4-FFF2-40B4-BE49-F238E27FC236}">
                <a16:creationId xmlns:a16="http://schemas.microsoft.com/office/drawing/2014/main" id="{E4E26C4B-2467-A4D7-9B17-0FD62F618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231775"/>
            <a:ext cx="7431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GIỚI THIỆU TẠI VIỆT NAM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8011354F-4B4C-913D-16F3-362020ADE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106838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E7D21C-9722-474E-6C9B-B26178B6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206500"/>
            <a:ext cx="727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6.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Unity (PS/CR/CS)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0B542-E051-0AAE-81B4-3FEE6B22AAF3}"/>
              </a:ext>
            </a:extLst>
          </p:cNvPr>
          <p:cNvSpPr txBox="1"/>
          <p:nvPr/>
        </p:nvSpPr>
        <p:spPr>
          <a:xfrm>
            <a:off x="444500" y="1931988"/>
            <a:ext cx="6892925" cy="388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891" indent="-34289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(PS/CR/CS)</a:t>
            </a:r>
          </a:p>
          <a:p>
            <a:pPr marL="342891" indent="-34289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891" indent="-34289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</a:t>
            </a:r>
          </a:p>
          <a:p>
            <a:pPr>
              <a:lnSpc>
                <a:spcPct val="200000"/>
              </a:lnSpc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lnSpc>
                <a:spcPct val="200000"/>
              </a:lnSpc>
              <a:buFont typeface="+mj-lt"/>
              <a:buAutoNum type="arabicPeriod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7" name="Picture 5">
            <a:extLst>
              <a:ext uri="{FF2B5EF4-FFF2-40B4-BE49-F238E27FC236}">
                <a16:creationId xmlns:a16="http://schemas.microsoft.com/office/drawing/2014/main" id="{3D385B63-A9DE-0198-92A6-A0FBBB6CD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786000"/>
            <a:ext cx="37338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>
            <a:extLst>
              <a:ext uri="{FF2B5EF4-FFF2-40B4-BE49-F238E27FC236}">
                <a16:creationId xmlns:a16="http://schemas.microsoft.com/office/drawing/2014/main" id="{5FD4B714-7735-7B4C-3331-6C59C481B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2" y="3721925"/>
            <a:ext cx="14160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1725</TotalTime>
  <Words>495</Words>
  <Application>Microsoft Macintosh PowerPoint</Application>
  <PresentationFormat>On-screen Show (4:3)</PresentationFormat>
  <Paragraphs>61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 Light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Tien</dc:creator>
  <cp:lastModifiedBy>Nguyen Tien</cp:lastModifiedBy>
  <cp:revision>76</cp:revision>
  <dcterms:created xsi:type="dcterms:W3CDTF">2016-12-08T01:56:14Z</dcterms:created>
  <dcterms:modified xsi:type="dcterms:W3CDTF">2023-08-28T02:25:52Z</dcterms:modified>
</cp:coreProperties>
</file>